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9" r:id="rId3"/>
    <p:sldId id="269" r:id="rId4"/>
    <p:sldId id="278" r:id="rId5"/>
    <p:sldId id="276" r:id="rId6"/>
    <p:sldId id="277" r:id="rId7"/>
    <p:sldId id="270" r:id="rId8"/>
    <p:sldId id="273" r:id="rId9"/>
    <p:sldId id="275" r:id="rId10"/>
    <p:sldId id="271" r:id="rId11"/>
    <p:sldId id="274" r:id="rId12"/>
    <p:sldId id="28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B38"/>
    <a:srgbClr val="62C4B1"/>
    <a:srgbClr val="52B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334"/>
    <p:restoredTop sz="95890"/>
  </p:normalViewPr>
  <p:slideViewPr>
    <p:cSldViewPr snapToGrid="0" snapToObjects="1">
      <p:cViewPr varScale="1">
        <p:scale>
          <a:sx n="121" d="100"/>
          <a:sy n="121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D160E5-2261-A243-B092-F8C7D4355F7A}" type="datetimeFigureOut">
              <a:rPr lang="en-US"/>
              <a:pPr>
                <a:defRPr/>
              </a:pPr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8D63D0-D587-1445-AEA0-C1B5EB176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187E25-5E8D-F248-8CEF-2E975660216A}" type="datetimeFigureOut">
              <a:rPr lang="en-US"/>
              <a:pPr>
                <a:defRPr/>
              </a:pPr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E1510E-3534-2646-A4E3-DE062A900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6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emf"/><Relationship Id="rId4" Type="http://schemas.openxmlformats.org/officeDocument/2006/relationships/image" Target="../media/image4.t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883A61C-D877-EC46-BEE0-B87CB3259E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5400"/>
            <a:ext cx="91440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43627" y="995269"/>
            <a:ext cx="4431018" cy="3390900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6750" b="1" i="0" kern="0" spc="0" baseline="0">
                <a:solidFill>
                  <a:srgbClr val="A32B38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PUT YOUR OWN TITLE IN THIS 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43627" y="4122909"/>
            <a:ext cx="4516742" cy="936351"/>
          </a:xfrm>
        </p:spPr>
        <p:txBody>
          <a:bodyPr/>
          <a:lstStyle>
            <a:lvl1pPr marL="0" indent="0" algn="l">
              <a:lnSpc>
                <a:spcPct val="60000"/>
              </a:lnSpc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100" dirty="0"/>
              <a:t>Put Your Own Subtitle in This Box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A6708A-BED8-3C4B-8E98-DA640425B6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BCDEE3-48E7-0D41-AE43-F5049FD163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43320" y="6293937"/>
            <a:ext cx="2443480" cy="1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20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582" y="1235585"/>
            <a:ext cx="847493" cy="551366"/>
          </a:xfrm>
        </p:spPr>
        <p:txBody>
          <a:bodyPr/>
          <a:lstStyle>
            <a:lvl1pPr>
              <a:lnSpc>
                <a:spcPct val="80000"/>
              </a:lnSpc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261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5EFFAB-240B-CF47-B119-CF6FF864B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67" y="2624138"/>
            <a:ext cx="2465334" cy="2798762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box, try to keep it </a:t>
            </a:r>
            <a:r>
              <a:rPr lang="en-US" dirty="0" err="1"/>
              <a:t>consice</a:t>
            </a:r>
            <a:r>
              <a:rPr lang="en-US" dirty="0"/>
              <a:t>!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D828F9A-7E16-054A-8B0D-644332FD7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67" y="1821155"/>
            <a:ext cx="2168525" cy="588962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Put Your First Title In This Box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59EBBD5-0EFA-DD48-9BC9-C95F55B419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9367" y="2624138"/>
            <a:ext cx="2465334" cy="2798762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box, try to keep it </a:t>
            </a:r>
            <a:r>
              <a:rPr lang="en-US" dirty="0" err="1"/>
              <a:t>consice</a:t>
            </a:r>
            <a:r>
              <a:rPr lang="en-US" dirty="0"/>
              <a:t>!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E579FBAA-DF80-B44F-AE31-FAA57877FE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9367" y="1821155"/>
            <a:ext cx="2168525" cy="588962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Put Your Second Title In This Box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13532A-6764-224F-AD37-E98FC2FF53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2267" y="2624138"/>
            <a:ext cx="2465334" cy="2798762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box, try to keep it </a:t>
            </a:r>
            <a:r>
              <a:rPr lang="en-US" dirty="0" err="1"/>
              <a:t>consice</a:t>
            </a:r>
            <a:r>
              <a:rPr lang="en-US" dirty="0"/>
              <a:t>!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B5A77A6-0E40-7B48-80FD-65AB026FB7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2267" y="1821155"/>
            <a:ext cx="2168525" cy="588962"/>
          </a:xfrm>
        </p:spPr>
        <p:txBody>
          <a:bodyPr/>
          <a:lstStyle>
            <a:lvl1pPr marL="0" indent="0" algn="l">
              <a:buNone/>
              <a:defRPr lang="en-US" sz="18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Put Your Third Title In This Box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2C426C-95EF-B645-A4FC-9C5341BA2638}"/>
              </a:ext>
            </a:extLst>
          </p:cNvPr>
          <p:cNvCxnSpPr/>
          <p:nvPr userDrawn="1"/>
        </p:nvCxnSpPr>
        <p:spPr>
          <a:xfrm>
            <a:off x="3162300" y="1235587"/>
            <a:ext cx="0" cy="42762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2BB977-FE9A-7245-9B56-E1460B728382}"/>
              </a:ext>
            </a:extLst>
          </p:cNvPr>
          <p:cNvCxnSpPr/>
          <p:nvPr userDrawn="1"/>
        </p:nvCxnSpPr>
        <p:spPr>
          <a:xfrm>
            <a:off x="6045200" y="1235587"/>
            <a:ext cx="0" cy="42762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5B5B1479-3521-874F-A4C6-17666CB1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9875" y="245537"/>
            <a:ext cx="2133600" cy="106096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420B9CB1-2B0F-524C-87CF-8E31FB35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5" y="266493"/>
            <a:ext cx="2895600" cy="80696"/>
          </a:xfrm>
          <a:prstGeom prst="rect">
            <a:avLst/>
          </a:prstGeom>
        </p:spPr>
        <p:txBody>
          <a:bodyPr/>
          <a:lstStyle>
            <a:lvl1pPr>
              <a:defRPr sz="7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99473C-E2FA-3244-B4D2-14E9FA137B43}"/>
              </a:ext>
            </a:extLst>
          </p:cNvPr>
          <p:cNvCxnSpPr/>
          <p:nvPr userDrawn="1"/>
        </p:nvCxnSpPr>
        <p:spPr>
          <a:xfrm>
            <a:off x="457200" y="431801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AEC02-7D05-7143-B0C3-841BCE4B0E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9367" y="1158631"/>
            <a:ext cx="454634" cy="551366"/>
          </a:xfrm>
        </p:spPr>
        <p:txBody>
          <a:bodyPr/>
          <a:lstStyle>
            <a:lvl1pPr marL="0" indent="0">
              <a:buNone/>
              <a:defRPr sz="2700" b="1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C03513A6-E118-814D-8569-FA5AA2B56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7113" y="1158631"/>
            <a:ext cx="454634" cy="551366"/>
          </a:xfrm>
        </p:spPr>
        <p:txBody>
          <a:bodyPr/>
          <a:lstStyle>
            <a:lvl1pPr marL="0" indent="0">
              <a:buNone/>
              <a:defRPr sz="2700" b="1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571ED79-E022-944F-AC3B-D1FC34E8D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3320" y="6293937"/>
            <a:ext cx="2443480" cy="107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829C0A-02C0-4F86-A593-66DB9B3DC7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5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580" y="713963"/>
            <a:ext cx="8188220" cy="1117599"/>
          </a:xfrm>
        </p:spPr>
        <p:txBody>
          <a:bodyPr/>
          <a:lstStyle>
            <a:lvl1pPr>
              <a:defRPr sz="36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USE THIS SLIDE WHEN YOU NEED </a:t>
            </a:r>
            <a:br>
              <a:rPr lang="en-US" dirty="0"/>
            </a:br>
            <a:r>
              <a:rPr lang="en-US" dirty="0"/>
              <a:t>TO MAKE A SIMPLE TIMELINE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261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1B7071-8DE2-8343-81C6-F7FA1DB69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3320" y="6293937"/>
            <a:ext cx="2443480" cy="10731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3746F0-DA4E-1B40-A347-7325FEA12B86}"/>
              </a:ext>
            </a:extLst>
          </p:cNvPr>
          <p:cNvCxnSpPr/>
          <p:nvPr userDrawn="1"/>
        </p:nvCxnSpPr>
        <p:spPr>
          <a:xfrm>
            <a:off x="416680" y="3911600"/>
            <a:ext cx="757487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E98AF58-0580-4D4F-9C33-222272D78B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537" y="2631950"/>
            <a:ext cx="830314" cy="326834"/>
          </a:xfrm>
        </p:spPr>
        <p:txBody>
          <a:bodyPr/>
          <a:lstStyle>
            <a:lvl1pPr marL="0" indent="0" algn="l">
              <a:buNone/>
              <a:defRPr lang="en-US" sz="1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March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CA273B1-9311-6F44-B03B-89756FB4E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536" y="2969195"/>
            <a:ext cx="1276693" cy="598566"/>
          </a:xfrm>
        </p:spPr>
        <p:txBody>
          <a:bodyPr/>
          <a:lstStyle>
            <a:lvl1pPr marL="0" indent="0" algn="l">
              <a:buNone/>
              <a:defRPr lang="en-US" sz="14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3873A51-BCEE-F84C-905C-9F12E0236E82}"/>
              </a:ext>
            </a:extLst>
          </p:cNvPr>
          <p:cNvGrpSpPr/>
          <p:nvPr userDrawn="1"/>
        </p:nvGrpSpPr>
        <p:grpSpPr>
          <a:xfrm>
            <a:off x="715075" y="3588583"/>
            <a:ext cx="274320" cy="455748"/>
            <a:chOff x="1065133" y="3588583"/>
            <a:chExt cx="365760" cy="45574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66EBCF-6E8D-1346-B2E5-B75DE9235E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B82A78-6530-4043-9539-E001E42AAAD8}"/>
                </a:ext>
              </a:extLst>
            </p:cNvPr>
            <p:cNvSpPr/>
            <p:nvPr userDrawn="1"/>
          </p:nvSpPr>
          <p:spPr>
            <a:xfrm>
              <a:off x="1065133" y="3770011"/>
              <a:ext cx="365760" cy="274320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Date Placeholder 3">
            <a:extLst>
              <a:ext uri="{FF2B5EF4-FFF2-40B4-BE49-F238E27FC236}">
                <a16:creationId xmlns:a16="http://schemas.microsoft.com/office/drawing/2014/main" id="{D4485E2A-7D32-9641-81CF-18FCB3AF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9875" y="245537"/>
            <a:ext cx="2133600" cy="106096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062EDDB9-BC80-8F4A-8E16-95D850D0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5" y="266493"/>
            <a:ext cx="2895600" cy="80696"/>
          </a:xfrm>
          <a:prstGeom prst="rect">
            <a:avLst/>
          </a:prstGeom>
        </p:spPr>
        <p:txBody>
          <a:bodyPr/>
          <a:lstStyle>
            <a:lvl1pPr>
              <a:defRPr sz="7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CD4C00-B646-CA47-A9E5-768A54072626}"/>
              </a:ext>
            </a:extLst>
          </p:cNvPr>
          <p:cNvCxnSpPr/>
          <p:nvPr userDrawn="1"/>
        </p:nvCxnSpPr>
        <p:spPr>
          <a:xfrm>
            <a:off x="457200" y="431801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5E3EB219-23C3-AB42-AC18-B33698A1A0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9567" y="2631950"/>
            <a:ext cx="830314" cy="326834"/>
          </a:xfrm>
        </p:spPr>
        <p:txBody>
          <a:bodyPr/>
          <a:lstStyle>
            <a:lvl1pPr marL="0" indent="0" algn="l">
              <a:buNone/>
              <a:defRPr lang="en-US" sz="1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May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01622484-E11C-A44C-9659-947A3D3C8B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9566" y="2969195"/>
            <a:ext cx="1276693" cy="598566"/>
          </a:xfrm>
        </p:spPr>
        <p:txBody>
          <a:bodyPr/>
          <a:lstStyle>
            <a:lvl1pPr marL="0" indent="0" algn="l">
              <a:buNone/>
              <a:defRPr lang="en-US" sz="14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6AF0390-752C-A848-A112-E8A884D8D769}"/>
              </a:ext>
            </a:extLst>
          </p:cNvPr>
          <p:cNvGrpSpPr/>
          <p:nvPr userDrawn="1"/>
        </p:nvGrpSpPr>
        <p:grpSpPr>
          <a:xfrm>
            <a:off x="3423105" y="3588583"/>
            <a:ext cx="274320" cy="455748"/>
            <a:chOff x="1065133" y="3588583"/>
            <a:chExt cx="365760" cy="45574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2155181-601F-E342-869F-3ABAF19838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4F59140-62EF-1A43-BFB5-90EF4B50DBCD}"/>
                </a:ext>
              </a:extLst>
            </p:cNvPr>
            <p:cNvSpPr/>
            <p:nvPr userDrawn="1"/>
          </p:nvSpPr>
          <p:spPr>
            <a:xfrm>
              <a:off x="1065133" y="3770011"/>
              <a:ext cx="365760" cy="274320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49E6A8AB-55D4-9C4E-98C8-E83CCD3042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8806" y="2631950"/>
            <a:ext cx="830314" cy="326834"/>
          </a:xfrm>
        </p:spPr>
        <p:txBody>
          <a:bodyPr/>
          <a:lstStyle>
            <a:lvl1pPr marL="0" indent="0" algn="l">
              <a:buNone/>
              <a:defRPr lang="en-US" sz="1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July</a:t>
            </a: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026C58C8-C7D6-B449-9D8C-27F0F7B2A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8805" y="2969195"/>
            <a:ext cx="1276693" cy="598566"/>
          </a:xfrm>
        </p:spPr>
        <p:txBody>
          <a:bodyPr/>
          <a:lstStyle>
            <a:lvl1pPr marL="0" indent="0" algn="l">
              <a:buNone/>
              <a:defRPr lang="en-US" sz="14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220899B-7221-8A40-A396-3FC7DB990044}"/>
              </a:ext>
            </a:extLst>
          </p:cNvPr>
          <p:cNvGrpSpPr/>
          <p:nvPr userDrawn="1"/>
        </p:nvGrpSpPr>
        <p:grpSpPr>
          <a:xfrm>
            <a:off x="6122344" y="3588583"/>
            <a:ext cx="274320" cy="455748"/>
            <a:chOff x="1065133" y="3588583"/>
            <a:chExt cx="365760" cy="45574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109525A-E061-B349-ADCA-76D067ACAF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DD3AE47-01A5-1A46-A69B-8BFDE32C2E73}"/>
                </a:ext>
              </a:extLst>
            </p:cNvPr>
            <p:cNvSpPr/>
            <p:nvPr userDrawn="1"/>
          </p:nvSpPr>
          <p:spPr>
            <a:xfrm>
              <a:off x="1065133" y="3770011"/>
              <a:ext cx="365760" cy="274320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17F25E-A337-1C4E-BCDA-E0CE63DA9303}"/>
              </a:ext>
            </a:extLst>
          </p:cNvPr>
          <p:cNvGrpSpPr/>
          <p:nvPr userDrawn="1"/>
        </p:nvGrpSpPr>
        <p:grpSpPr>
          <a:xfrm rot="10800000">
            <a:off x="2077882" y="3758151"/>
            <a:ext cx="274320" cy="455748"/>
            <a:chOff x="1065133" y="3588583"/>
            <a:chExt cx="365760" cy="455748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061E7C3-3933-7449-8DE1-03ED005D7B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F809749-4281-E148-9DA6-9B17AF74CD44}"/>
                </a:ext>
              </a:extLst>
            </p:cNvPr>
            <p:cNvSpPr/>
            <p:nvPr userDrawn="1"/>
          </p:nvSpPr>
          <p:spPr>
            <a:xfrm>
              <a:off x="1065133" y="3770011"/>
              <a:ext cx="365760" cy="274320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EDB36BB7-F9B7-D045-87D8-7855D55B52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78306" y="4223357"/>
            <a:ext cx="830314" cy="326834"/>
          </a:xfrm>
        </p:spPr>
        <p:txBody>
          <a:bodyPr/>
          <a:lstStyle>
            <a:lvl1pPr marL="0" indent="0" algn="l">
              <a:buNone/>
              <a:defRPr lang="en-US" sz="1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April</a:t>
            </a:r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43F5E246-478F-9E42-AEDC-8032E5C5D9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78305" y="4560602"/>
            <a:ext cx="1276693" cy="598566"/>
          </a:xfrm>
        </p:spPr>
        <p:txBody>
          <a:bodyPr/>
          <a:lstStyle>
            <a:lvl1pPr marL="0" indent="0" algn="l">
              <a:buNone/>
              <a:defRPr lang="en-US" sz="14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sp>
        <p:nvSpPr>
          <p:cNvPr id="68" name="Text Placeholder 11">
            <a:extLst>
              <a:ext uri="{FF2B5EF4-FFF2-40B4-BE49-F238E27FC236}">
                <a16:creationId xmlns:a16="http://schemas.microsoft.com/office/drawing/2014/main" id="{F2DBDAF6-C89E-6F4F-A602-06A0351843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9960" y="4223357"/>
            <a:ext cx="830314" cy="326834"/>
          </a:xfrm>
        </p:spPr>
        <p:txBody>
          <a:bodyPr/>
          <a:lstStyle>
            <a:lvl1pPr marL="0" indent="0" algn="l">
              <a:buNone/>
              <a:defRPr lang="en-US" sz="1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June</a:t>
            </a:r>
          </a:p>
        </p:txBody>
      </p:sp>
      <p:sp>
        <p:nvSpPr>
          <p:cNvPr id="69" name="Text Placeholder 11">
            <a:extLst>
              <a:ext uri="{FF2B5EF4-FFF2-40B4-BE49-F238E27FC236}">
                <a16:creationId xmlns:a16="http://schemas.microsoft.com/office/drawing/2014/main" id="{4BC52D7C-C093-B84B-B0A2-B024CB8952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59959" y="4560602"/>
            <a:ext cx="1276693" cy="598566"/>
          </a:xfrm>
        </p:spPr>
        <p:txBody>
          <a:bodyPr/>
          <a:lstStyle>
            <a:lvl1pPr marL="0" indent="0" algn="l">
              <a:buNone/>
              <a:defRPr lang="en-US" sz="14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sp>
        <p:nvSpPr>
          <p:cNvPr id="70" name="Text Placeholder 11">
            <a:extLst>
              <a:ext uri="{FF2B5EF4-FFF2-40B4-BE49-F238E27FC236}">
                <a16:creationId xmlns:a16="http://schemas.microsoft.com/office/drawing/2014/main" id="{AA24F55F-35B1-4049-9FA2-A2E4C180B3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76783" y="4223357"/>
            <a:ext cx="830314" cy="326834"/>
          </a:xfrm>
        </p:spPr>
        <p:txBody>
          <a:bodyPr/>
          <a:lstStyle>
            <a:lvl1pPr marL="0" indent="0" algn="l">
              <a:buNone/>
              <a:defRPr lang="en-US" sz="140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August</a:t>
            </a:r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8A9B664D-16DF-5F4A-8563-7A60801D57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6782" y="4560602"/>
            <a:ext cx="1276693" cy="598566"/>
          </a:xfrm>
        </p:spPr>
        <p:txBody>
          <a:bodyPr/>
          <a:lstStyle>
            <a:lvl1pPr marL="0" indent="0" algn="l">
              <a:buNone/>
              <a:defRPr lang="en-US" sz="14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A Short Title Goes Here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46DEBDC-AEE5-8F4D-8DC0-CB3F34A96AFA}"/>
              </a:ext>
            </a:extLst>
          </p:cNvPr>
          <p:cNvGrpSpPr/>
          <p:nvPr userDrawn="1"/>
        </p:nvGrpSpPr>
        <p:grpSpPr>
          <a:xfrm rot="10800000">
            <a:off x="4754175" y="3758151"/>
            <a:ext cx="274320" cy="455748"/>
            <a:chOff x="1065133" y="3588583"/>
            <a:chExt cx="365760" cy="45574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1FD3C07-52D9-F54A-8481-68376ECE4E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31B1BC2-7A1C-984A-B0DC-82CE0E2F6CF1}"/>
                </a:ext>
              </a:extLst>
            </p:cNvPr>
            <p:cNvSpPr/>
            <p:nvPr userDrawn="1"/>
          </p:nvSpPr>
          <p:spPr>
            <a:xfrm>
              <a:off x="1065133" y="3770011"/>
              <a:ext cx="365760" cy="274320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F2CD267-E54A-0541-8ADB-D3785A21D28B}"/>
              </a:ext>
            </a:extLst>
          </p:cNvPr>
          <p:cNvGrpSpPr/>
          <p:nvPr userDrawn="1"/>
        </p:nvGrpSpPr>
        <p:grpSpPr>
          <a:xfrm rot="10800000">
            <a:off x="7486224" y="3758151"/>
            <a:ext cx="274320" cy="455748"/>
            <a:chOff x="1065133" y="3588583"/>
            <a:chExt cx="365760" cy="455748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A45DC60-54E6-134E-93EF-D756CE80F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1900" y="3588583"/>
              <a:ext cx="0" cy="32301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F61BD2-1B65-A341-97BC-D66D680A42FF}"/>
                </a:ext>
              </a:extLst>
            </p:cNvPr>
            <p:cNvSpPr/>
            <p:nvPr userDrawn="1"/>
          </p:nvSpPr>
          <p:spPr>
            <a:xfrm>
              <a:off x="1065133" y="3770011"/>
              <a:ext cx="365760" cy="274320"/>
            </a:xfrm>
            <a:prstGeom prst="ellipse">
              <a:avLst/>
            </a:prstGeom>
            <a:solidFill>
              <a:srgbClr val="62C4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916C24-9E28-4E7E-9CF4-3BEE64A88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bg>
      <p:bgPr>
        <a:solidFill>
          <a:srgbClr val="A32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14300" y="1362077"/>
            <a:ext cx="7705725" cy="4452789"/>
          </a:xfrm>
        </p:spPr>
        <p:txBody>
          <a:bodyPr/>
          <a:lstStyle>
            <a:lvl1pPr>
              <a:lnSpc>
                <a:spcPct val="80000"/>
              </a:lnSpc>
              <a:defRPr sz="1100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THIS PAGE </a:t>
            </a:r>
            <a:br>
              <a:rPr lang="en-US" dirty="0"/>
            </a:br>
            <a:r>
              <a:rPr lang="en-US" dirty="0"/>
              <a:t>IS A SECTION DIVIDER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261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97E7FA-3F80-5243-906B-08F6D6942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3320" y="6257632"/>
            <a:ext cx="2443480" cy="10731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2078DD8-1174-6849-9EB6-0158F8D8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9875" y="245537"/>
            <a:ext cx="2133600" cy="106096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6E329C-5131-AE43-A7F9-96C7C8B0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5" y="266493"/>
            <a:ext cx="2895600" cy="80696"/>
          </a:xfrm>
          <a:prstGeom prst="rect">
            <a:avLst/>
          </a:prstGeo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F82E70-2CE2-6442-ABFD-8EAD4B2D58F7}"/>
              </a:ext>
            </a:extLst>
          </p:cNvPr>
          <p:cNvCxnSpPr/>
          <p:nvPr userDrawn="1"/>
        </p:nvCxnSpPr>
        <p:spPr>
          <a:xfrm>
            <a:off x="457200" y="431801"/>
            <a:ext cx="8229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2890C1-647F-4BCC-BFCD-029F86B730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7389B2-595A-C34F-BBF2-4A12F5DB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1261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74FC85-7176-B541-A156-F5765CBCF2CD}"/>
              </a:ext>
            </a:extLst>
          </p:cNvPr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62C4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34E5CB4-06E5-3245-9EA2-E7B4356F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920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F49D06F-DB20-5142-BC14-B6501692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67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8EF44-7325-46EA-98D2-C10394F76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22128D-D371-42DF-8851-5CF8681F7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3320" y="6293937"/>
            <a:ext cx="2443480" cy="1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7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12AACA-D1B3-BE49-B1C9-90365F7A888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32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23165" y="1148240"/>
            <a:ext cx="8308159" cy="3412609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 sz="11000" b="1" i="0" kern="0" spc="0" baseline="0">
                <a:solidFill>
                  <a:schemeClr val="tx1"/>
                </a:solidFill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PUT YOUR OWN TITLE IN THIS 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401" y="4659138"/>
            <a:ext cx="4577688" cy="500068"/>
          </a:xfrm>
        </p:spPr>
        <p:txBody>
          <a:bodyPr/>
          <a:lstStyle>
            <a:lvl1pPr marL="0" indent="0" algn="l">
              <a:lnSpc>
                <a:spcPct val="60000"/>
              </a:lnSpc>
              <a:buNone/>
              <a:defRPr sz="21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8F5A6-D346-F548-A78E-4B56E5FED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91902A-2F8E-164D-A24B-5872C6A3DF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43320" y="6257632"/>
            <a:ext cx="2443480" cy="1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1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0572F2-4C6A-BD40-B7EF-63CE9E6DFC9E}"/>
              </a:ext>
            </a:extLst>
          </p:cNvPr>
          <p:cNvSpPr/>
          <p:nvPr userDrawn="1"/>
        </p:nvSpPr>
        <p:spPr>
          <a:xfrm rot="16200000">
            <a:off x="-1623733" y="1623734"/>
            <a:ext cx="6858001" cy="3610535"/>
          </a:xfrm>
          <a:prstGeom prst="rect">
            <a:avLst/>
          </a:prstGeom>
          <a:solidFill>
            <a:srgbClr val="62C4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261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C837EC4-22F5-9E43-84C3-1A5AAC6A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9875" y="245537"/>
            <a:ext cx="2133600" cy="106096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1533DB3-1916-424C-AA57-0F84ADFE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5" y="266493"/>
            <a:ext cx="2895600" cy="80696"/>
          </a:xfrm>
          <a:prstGeom prst="rect">
            <a:avLst/>
          </a:prstGeo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9AB774-8A76-CA46-B4E3-9885480C035F}"/>
              </a:ext>
            </a:extLst>
          </p:cNvPr>
          <p:cNvCxnSpPr/>
          <p:nvPr userDrawn="1"/>
        </p:nvCxnSpPr>
        <p:spPr>
          <a:xfrm>
            <a:off x="457200" y="431801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0A6E9F-D58E-7549-B453-264D50D571F7}"/>
              </a:ext>
            </a:extLst>
          </p:cNvPr>
          <p:cNvSpPr txBox="1"/>
          <p:nvPr userDrawn="1"/>
        </p:nvSpPr>
        <p:spPr>
          <a:xfrm>
            <a:off x="640416" y="2828835"/>
            <a:ext cx="2329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mpact" panose="020B0806030902050204" pitchFamily="34" charset="0"/>
              </a:rPr>
              <a:t>AGENDA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5B66AE5-2719-254F-9C71-8796F1EDC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952" y="998595"/>
            <a:ext cx="847493" cy="551366"/>
          </a:xfrm>
        </p:spPr>
        <p:txBody>
          <a:bodyPr/>
          <a:lstStyle>
            <a:lvl1pPr>
              <a:lnSpc>
                <a:spcPct val="80000"/>
              </a:lnSpc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D225756-DD91-B44A-B03F-3CFBF9847C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1367" y="1557271"/>
            <a:ext cx="1851959" cy="567598"/>
          </a:xfrm>
        </p:spPr>
        <p:txBody>
          <a:bodyPr/>
          <a:lstStyle>
            <a:lvl1pPr marL="0" indent="0" algn="l">
              <a:buNone/>
              <a:defRPr lang="en-US" sz="135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Title Of First Topic Goes In This Box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A506422-AC83-F24B-A67B-7C45F1FAD0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1366" y="3222558"/>
            <a:ext cx="1941004" cy="619563"/>
          </a:xfrm>
        </p:spPr>
        <p:txBody>
          <a:bodyPr/>
          <a:lstStyle>
            <a:lvl1pPr marL="0" indent="0" algn="l">
              <a:buNone/>
              <a:defRPr lang="en-US" sz="135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Title Of Second Topic Goes In This Box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EF7516D-6C07-0E47-BC44-57A08AD291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1367" y="4939809"/>
            <a:ext cx="1851959" cy="619563"/>
          </a:xfrm>
        </p:spPr>
        <p:txBody>
          <a:bodyPr/>
          <a:lstStyle>
            <a:lvl1pPr marL="0" indent="0" algn="l">
              <a:buNone/>
              <a:defRPr lang="en-US" sz="135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Title Of Third Topic Goes In This Box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5BF8BF19-E2CB-F643-8593-91137F5182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4841" y="1557271"/>
            <a:ext cx="1851959" cy="567598"/>
          </a:xfrm>
        </p:spPr>
        <p:txBody>
          <a:bodyPr/>
          <a:lstStyle>
            <a:lvl1pPr marL="0" indent="0" algn="l">
              <a:buNone/>
              <a:defRPr lang="en-US" sz="135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Title Of Fourth Topic Goes In This Box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7F00C9A-1BE7-D74C-BB50-353280B15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34841" y="3222558"/>
            <a:ext cx="1851959" cy="619563"/>
          </a:xfrm>
        </p:spPr>
        <p:txBody>
          <a:bodyPr/>
          <a:lstStyle>
            <a:lvl1pPr marL="0" indent="0" algn="l">
              <a:buNone/>
              <a:defRPr lang="en-US" sz="135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Title Of Fifth Topic Goes In This Box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DC9253C4-F152-484C-8B72-2321E28DC3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34841" y="4939809"/>
            <a:ext cx="1851959" cy="619563"/>
          </a:xfrm>
        </p:spPr>
        <p:txBody>
          <a:bodyPr/>
          <a:lstStyle>
            <a:lvl1pPr marL="0" indent="0" algn="l">
              <a:buNone/>
              <a:defRPr lang="en-US" sz="1350" b="1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Title Of Sixth Topic Goes In This Box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B1FB9F-63E9-1745-BC2E-AF6BFDB67ABE}"/>
              </a:ext>
            </a:extLst>
          </p:cNvPr>
          <p:cNvCxnSpPr>
            <a:cxnSpLocks/>
          </p:cNvCxnSpPr>
          <p:nvPr userDrawn="1"/>
        </p:nvCxnSpPr>
        <p:spPr>
          <a:xfrm>
            <a:off x="6470837" y="837086"/>
            <a:ext cx="0" cy="502583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1FFC26-C2AA-6D47-B09A-5260CB9A19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50951" y="2603433"/>
            <a:ext cx="1058466" cy="619125"/>
          </a:xfrm>
        </p:spPr>
        <p:txBody>
          <a:bodyPr/>
          <a:lstStyle>
            <a:lvl1pPr marL="0" indent="0">
              <a:buNone/>
              <a:defRPr sz="2700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342900" indent="0">
              <a:buNone/>
              <a:defRPr>
                <a:latin typeface="Impact" panose="020B0806030902050204" pitchFamily="34" charset="0"/>
              </a:defRPr>
            </a:lvl2pPr>
            <a:lvl3pPr marL="685800" indent="0">
              <a:buNone/>
              <a:defRPr>
                <a:latin typeface="Impact" panose="020B0806030902050204" pitchFamily="34" charset="0"/>
              </a:defRPr>
            </a:lvl3pPr>
            <a:lvl4pPr marL="1028700" indent="0">
              <a:buNone/>
              <a:defRPr>
                <a:latin typeface="Impact" panose="020B0806030902050204" pitchFamily="34" charset="0"/>
              </a:defRPr>
            </a:lvl4pPr>
            <a:lvl5pPr marL="1371600" indent="0">
              <a:buNone/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3C53705-05BE-3E43-8348-287EFB379A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0951" y="4297763"/>
            <a:ext cx="1058466" cy="619125"/>
          </a:xfrm>
        </p:spPr>
        <p:txBody>
          <a:bodyPr/>
          <a:lstStyle>
            <a:lvl1pPr marL="0" indent="0">
              <a:buNone/>
              <a:defRPr sz="2700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342900" indent="0">
              <a:buNone/>
              <a:defRPr>
                <a:latin typeface="Impact" panose="020B0806030902050204" pitchFamily="34" charset="0"/>
              </a:defRPr>
            </a:lvl2pPr>
            <a:lvl3pPr marL="685800" indent="0">
              <a:buNone/>
              <a:defRPr>
                <a:latin typeface="Impact" panose="020B0806030902050204" pitchFamily="34" charset="0"/>
              </a:defRPr>
            </a:lvl3pPr>
            <a:lvl4pPr marL="1028700" indent="0">
              <a:buNone/>
              <a:defRPr>
                <a:latin typeface="Impact" panose="020B0806030902050204" pitchFamily="34" charset="0"/>
              </a:defRPr>
            </a:lvl4pPr>
            <a:lvl5pPr marL="1371600" indent="0">
              <a:buNone/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EB57398-9CB0-594E-822D-A4539153F6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22701" y="2603433"/>
            <a:ext cx="1058466" cy="619125"/>
          </a:xfrm>
        </p:spPr>
        <p:txBody>
          <a:bodyPr/>
          <a:lstStyle>
            <a:lvl1pPr marL="0" indent="0">
              <a:buNone/>
              <a:defRPr sz="2700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342900" indent="0">
              <a:buNone/>
              <a:defRPr>
                <a:latin typeface="Impact" panose="020B0806030902050204" pitchFamily="34" charset="0"/>
              </a:defRPr>
            </a:lvl2pPr>
            <a:lvl3pPr marL="685800" indent="0">
              <a:buNone/>
              <a:defRPr>
                <a:latin typeface="Impact" panose="020B0806030902050204" pitchFamily="34" charset="0"/>
              </a:defRPr>
            </a:lvl3pPr>
            <a:lvl4pPr marL="1028700" indent="0">
              <a:buNone/>
              <a:defRPr>
                <a:latin typeface="Impact" panose="020B0806030902050204" pitchFamily="34" charset="0"/>
              </a:defRPr>
            </a:lvl4pPr>
            <a:lvl5pPr marL="1371600" indent="0">
              <a:buNone/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A1519BD-B13F-7840-90F2-0175CC375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2701" y="922551"/>
            <a:ext cx="1058466" cy="619125"/>
          </a:xfrm>
        </p:spPr>
        <p:txBody>
          <a:bodyPr/>
          <a:lstStyle>
            <a:lvl1pPr marL="0" indent="0">
              <a:buNone/>
              <a:defRPr sz="2700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342900" indent="0">
              <a:buNone/>
              <a:defRPr>
                <a:latin typeface="Impact" panose="020B0806030902050204" pitchFamily="34" charset="0"/>
              </a:defRPr>
            </a:lvl2pPr>
            <a:lvl3pPr marL="685800" indent="0">
              <a:buNone/>
              <a:defRPr>
                <a:latin typeface="Impact" panose="020B0806030902050204" pitchFamily="34" charset="0"/>
              </a:defRPr>
            </a:lvl3pPr>
            <a:lvl4pPr marL="1028700" indent="0">
              <a:buNone/>
              <a:defRPr>
                <a:latin typeface="Impact" panose="020B0806030902050204" pitchFamily="34" charset="0"/>
              </a:defRPr>
            </a:lvl4pPr>
            <a:lvl5pPr marL="1371600" indent="0">
              <a:buNone/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05E5713-4943-634C-8988-A28B0D9B5B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2701" y="4324657"/>
            <a:ext cx="1058466" cy="619125"/>
          </a:xfrm>
        </p:spPr>
        <p:txBody>
          <a:bodyPr/>
          <a:lstStyle>
            <a:lvl1pPr marL="0" indent="0">
              <a:buNone/>
              <a:defRPr sz="2700">
                <a:solidFill>
                  <a:srgbClr val="A32B38"/>
                </a:solidFill>
                <a:latin typeface="Impact" panose="020B0806030902050204" pitchFamily="34" charset="0"/>
              </a:defRPr>
            </a:lvl1pPr>
            <a:lvl2pPr marL="342900" indent="0">
              <a:buNone/>
              <a:defRPr>
                <a:latin typeface="Impact" panose="020B0806030902050204" pitchFamily="34" charset="0"/>
              </a:defRPr>
            </a:lvl2pPr>
            <a:lvl3pPr marL="685800" indent="0">
              <a:buNone/>
              <a:defRPr>
                <a:latin typeface="Impact" panose="020B0806030902050204" pitchFamily="34" charset="0"/>
              </a:defRPr>
            </a:lvl3pPr>
            <a:lvl4pPr marL="1028700" indent="0">
              <a:buNone/>
              <a:defRPr>
                <a:latin typeface="Impact" panose="020B0806030902050204" pitchFamily="34" charset="0"/>
              </a:defRPr>
            </a:lvl4pPr>
            <a:lvl5pPr marL="1371600" indent="0">
              <a:buNone/>
              <a:defRPr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ACECB6-3BE5-D34C-A747-348752A9C71D}"/>
              </a:ext>
            </a:extLst>
          </p:cNvPr>
          <p:cNvCxnSpPr>
            <a:cxnSpLocks/>
          </p:cNvCxnSpPr>
          <p:nvPr userDrawn="1"/>
        </p:nvCxnSpPr>
        <p:spPr>
          <a:xfrm>
            <a:off x="457201" y="431801"/>
            <a:ext cx="315333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B190B41C-BAEF-8845-98CB-B0B82A4581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3320" y="6293937"/>
            <a:ext cx="2443480" cy="1073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B44BC0-BA9D-4476-B14A-41F661E20D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7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580" y="838201"/>
            <a:ext cx="8188220" cy="803275"/>
          </a:xfrm>
        </p:spPr>
        <p:txBody>
          <a:bodyPr/>
          <a:lstStyle>
            <a:lvl1pPr>
              <a:defRPr sz="45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580" y="2059440"/>
            <a:ext cx="6511820" cy="3827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261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C837EC4-22F5-9E43-84C3-1A5AAC6A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9875" y="245537"/>
            <a:ext cx="2133600" cy="106096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1533DB3-1916-424C-AA57-0F84ADFE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5" y="266493"/>
            <a:ext cx="2895600" cy="80696"/>
          </a:xfrm>
          <a:prstGeom prst="rect">
            <a:avLst/>
          </a:prstGeom>
        </p:spPr>
        <p:txBody>
          <a:bodyPr/>
          <a:lstStyle>
            <a:lvl1pPr>
              <a:defRPr sz="7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9AB774-8A76-CA46-B4E3-9885480C035F}"/>
              </a:ext>
            </a:extLst>
          </p:cNvPr>
          <p:cNvCxnSpPr/>
          <p:nvPr userDrawn="1"/>
        </p:nvCxnSpPr>
        <p:spPr>
          <a:xfrm>
            <a:off x="457200" y="431801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0AA2932-EC44-5C47-A88F-70A5CC4FD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3320" y="6293937"/>
            <a:ext cx="2443480" cy="107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E37520-28A0-42CF-90B8-BA9F05570A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4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580" y="838201"/>
            <a:ext cx="8188220" cy="803275"/>
          </a:xfrm>
        </p:spPr>
        <p:txBody>
          <a:bodyPr/>
          <a:lstStyle>
            <a:lvl1pPr>
              <a:defRPr sz="45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580" y="2059440"/>
            <a:ext cx="7464320" cy="3827463"/>
          </a:xfrm>
        </p:spPr>
        <p:txBody>
          <a:bodyPr/>
          <a:lstStyle>
            <a:lvl1pPr marL="257175" indent="-257175">
              <a:lnSpc>
                <a:spcPct val="80000"/>
              </a:lnSpc>
              <a:buClr>
                <a:srgbClr val="62C4B1"/>
              </a:buClr>
              <a:buFont typeface="Arial" panose="020B0604020202020204" pitchFamily="34" charset="0"/>
              <a:buChar char="•"/>
              <a:defRPr sz="1800"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Put your body copy in this box. As Bullets!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261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320AB01-3453-9C4B-802A-2D304F24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9875" y="245537"/>
            <a:ext cx="2133600" cy="106096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837D876-F824-C84E-8FF0-604B4940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5" y="266493"/>
            <a:ext cx="2895600" cy="80696"/>
          </a:xfrm>
          <a:prstGeom prst="rect">
            <a:avLst/>
          </a:prstGeom>
        </p:spPr>
        <p:txBody>
          <a:bodyPr/>
          <a:lstStyle>
            <a:lvl1pPr>
              <a:defRPr sz="7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459127-653F-994C-A2A5-157D3832E1DF}"/>
              </a:ext>
            </a:extLst>
          </p:cNvPr>
          <p:cNvCxnSpPr/>
          <p:nvPr userDrawn="1"/>
        </p:nvCxnSpPr>
        <p:spPr>
          <a:xfrm>
            <a:off x="457200" y="431801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E752550-00E9-3A41-BCE8-F91B8DF12B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3320" y="6293937"/>
            <a:ext cx="2443480" cy="107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4C1B2E-6F86-489A-8DE3-7C9018553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6E59CB6-6FD2-3340-A5FF-0D872CE5D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8999" y="0"/>
            <a:ext cx="3245004" cy="685011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81C4CA-9FFA-2D4F-997F-0B6E1CA23336}"/>
              </a:ext>
            </a:extLst>
          </p:cNvPr>
          <p:cNvSpPr/>
          <p:nvPr userDrawn="1"/>
        </p:nvSpPr>
        <p:spPr>
          <a:xfrm rot="16200000">
            <a:off x="4092498" y="1806500"/>
            <a:ext cx="6858001" cy="3245002"/>
          </a:xfrm>
          <a:prstGeom prst="rect">
            <a:avLst/>
          </a:prstGeom>
          <a:solidFill>
            <a:srgbClr val="62C4B1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226634"/>
            <a:ext cx="3189249" cy="1573755"/>
          </a:xfrm>
        </p:spPr>
        <p:txBody>
          <a:bodyPr/>
          <a:lstStyle>
            <a:lvl1pPr>
              <a:lnSpc>
                <a:spcPct val="80000"/>
              </a:lnSpc>
              <a:defRPr sz="36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261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5EFFAB-240B-CF47-B119-CF6FF864B3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75" y="3055940"/>
            <a:ext cx="4876800" cy="2408237"/>
          </a:xfrm>
        </p:spPr>
        <p:txBody>
          <a:bodyPr/>
          <a:lstStyle>
            <a:lvl1pPr marL="0" indent="0" algn="l">
              <a:buNone/>
              <a:defRPr lang="en-US" sz="1800" b="0" i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50F38DBA-2130-0644-AA07-968F2943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9875" y="245537"/>
            <a:ext cx="2133600" cy="106096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068DC8C5-BA8A-6741-9E99-6FE3BBD6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5" y="266493"/>
            <a:ext cx="2895600" cy="80696"/>
          </a:xfrm>
          <a:prstGeom prst="rect">
            <a:avLst/>
          </a:prstGeom>
        </p:spPr>
        <p:txBody>
          <a:bodyPr/>
          <a:lstStyle>
            <a:lvl1pPr>
              <a:defRPr sz="7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836ABEB-C090-5846-97D8-221C1E8C7112}"/>
              </a:ext>
            </a:extLst>
          </p:cNvPr>
          <p:cNvCxnSpPr/>
          <p:nvPr userDrawn="1"/>
        </p:nvCxnSpPr>
        <p:spPr>
          <a:xfrm>
            <a:off x="457200" y="431801"/>
            <a:ext cx="8229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E32A65-4823-C14D-B7E3-D7F16CE5A43A}"/>
              </a:ext>
            </a:extLst>
          </p:cNvPr>
          <p:cNvCxnSpPr>
            <a:cxnSpLocks/>
          </p:cNvCxnSpPr>
          <p:nvPr userDrawn="1"/>
        </p:nvCxnSpPr>
        <p:spPr>
          <a:xfrm>
            <a:off x="437030" y="424331"/>
            <a:ext cx="5461969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EBEA845-5BEE-204F-AAA2-9E48B18ED9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43320" y="6257632"/>
            <a:ext cx="2443480" cy="107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2246D1-C798-4A0D-8D82-232D73C937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8CB298-7EAD-3846-8D7C-18E994A5A7A8}"/>
              </a:ext>
            </a:extLst>
          </p:cNvPr>
          <p:cNvSpPr/>
          <p:nvPr userDrawn="1"/>
        </p:nvSpPr>
        <p:spPr>
          <a:xfrm>
            <a:off x="0" y="2590800"/>
            <a:ext cx="9144000" cy="4267200"/>
          </a:xfrm>
          <a:prstGeom prst="rect">
            <a:avLst/>
          </a:prstGeom>
          <a:solidFill>
            <a:srgbClr val="A32B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776" y="880954"/>
            <a:ext cx="8188220" cy="1286092"/>
          </a:xfrm>
        </p:spPr>
        <p:txBody>
          <a:bodyPr/>
          <a:lstStyle>
            <a:lvl1pPr algn="ctr">
              <a:defRPr sz="48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PUT YOUR HEADLINE IN </a:t>
            </a:r>
            <a:br>
              <a:rPr lang="en-US" dirty="0"/>
            </a:br>
            <a:r>
              <a:rPr lang="en-US" dirty="0"/>
              <a:t>THIS TEXT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261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E2DC406-912D-5F48-9574-34EA44D04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2390" y="3532837"/>
            <a:ext cx="3112225" cy="1782761"/>
          </a:xfrm>
        </p:spPr>
        <p:txBody>
          <a:bodyPr/>
          <a:lstStyle>
            <a:lvl1pPr marL="0" indent="0" algn="l">
              <a:buNone/>
              <a:defRPr lang="en-US" sz="18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DFD3CF9-A873-6247-A3C5-CCA49B749D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93195" y="3532837"/>
            <a:ext cx="2968415" cy="1782761"/>
          </a:xfrm>
        </p:spPr>
        <p:txBody>
          <a:bodyPr/>
          <a:lstStyle>
            <a:lvl1pPr marL="0" indent="0" algn="l">
              <a:buNone/>
              <a:defRPr lang="en-US" sz="18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BA45E7E-63FA-744D-96FA-B75E5D7D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9875" y="245537"/>
            <a:ext cx="2133600" cy="106096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350FB57-CADC-CB41-982B-17026E80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5" y="266493"/>
            <a:ext cx="2895600" cy="80696"/>
          </a:xfrm>
          <a:prstGeom prst="rect">
            <a:avLst/>
          </a:prstGeom>
        </p:spPr>
        <p:txBody>
          <a:bodyPr/>
          <a:lstStyle>
            <a:lvl1pPr>
              <a:defRPr sz="7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975003-8E67-344B-BBFE-044499EF78D0}"/>
              </a:ext>
            </a:extLst>
          </p:cNvPr>
          <p:cNvCxnSpPr/>
          <p:nvPr userDrawn="1"/>
        </p:nvCxnSpPr>
        <p:spPr>
          <a:xfrm>
            <a:off x="457200" y="431801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B8BC8D3-2045-4C45-84A3-CE702C82E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3320" y="6257632"/>
            <a:ext cx="2443480" cy="107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65373D-C225-409C-920A-D58682632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5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A32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261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483857E-CC71-644F-AD46-98B66625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9875" y="245537"/>
            <a:ext cx="2133600" cy="106096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B618D9C3-60BC-4342-9542-937B37A8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5" y="266493"/>
            <a:ext cx="2895600" cy="80696"/>
          </a:xfrm>
          <a:prstGeom prst="rect">
            <a:avLst/>
          </a:prstGeo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BB85AF-FFE4-9F4F-A718-7300D5B5DF8A}"/>
              </a:ext>
            </a:extLst>
          </p:cNvPr>
          <p:cNvCxnSpPr/>
          <p:nvPr userDrawn="1"/>
        </p:nvCxnSpPr>
        <p:spPr>
          <a:xfrm>
            <a:off x="457200" y="431801"/>
            <a:ext cx="8229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8477436-0BBD-E04E-92D3-4DD5E4F9E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551" y="1814366"/>
            <a:ext cx="3174687" cy="3086100"/>
          </a:xfrm>
        </p:spPr>
        <p:txBody>
          <a:bodyPr/>
          <a:lstStyle>
            <a:lvl1pPr>
              <a:lnSpc>
                <a:spcPct val="80000"/>
              </a:lnSpc>
              <a:defRPr sz="550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PUT </a:t>
            </a:r>
            <a:br>
              <a:rPr lang="en-US" dirty="0"/>
            </a:br>
            <a:r>
              <a:rPr lang="en-US" dirty="0"/>
              <a:t>YOUR OWN HEADLINE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6666C9A-46D4-B74F-886F-54EA594F19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2964" y="1814366"/>
            <a:ext cx="3860800" cy="3086100"/>
          </a:xfrm>
        </p:spPr>
        <p:txBody>
          <a:bodyPr/>
          <a:lstStyle>
            <a:lvl1pPr marL="0" indent="0" algn="l">
              <a:buNone/>
              <a:defRPr lang="en-US" sz="1800" b="0" i="0" smtClean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E52CF9-53A7-3B40-97BC-4A8B9FF37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3320" y="6257632"/>
            <a:ext cx="2443480" cy="107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10671A-51D0-4FB4-B3E5-DFE0235ED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rgbClr val="62C4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2616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5273-BE34-CF40-A6B2-154B9E634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1BB585A-025E-0F49-A03E-12D2E0ADF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551" y="1814366"/>
            <a:ext cx="3174687" cy="3086100"/>
          </a:xfrm>
        </p:spPr>
        <p:txBody>
          <a:bodyPr/>
          <a:lstStyle>
            <a:lvl1pPr>
              <a:lnSpc>
                <a:spcPct val="80000"/>
              </a:lnSpc>
              <a:defRPr sz="550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PUT </a:t>
            </a:r>
            <a:br>
              <a:rPr lang="en-US" dirty="0"/>
            </a:br>
            <a:r>
              <a:rPr lang="en-US" dirty="0"/>
              <a:t>YOUR OWN HEADLINE HERE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7E9DB66-B09E-1849-9A28-F368B053AC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2964" y="1814366"/>
            <a:ext cx="3860800" cy="3086100"/>
          </a:xfrm>
        </p:spPr>
        <p:txBody>
          <a:bodyPr/>
          <a:lstStyle>
            <a:lvl1pPr marL="0" indent="0" algn="l">
              <a:buNone/>
              <a:defRPr lang="en-US" sz="1800" b="0" i="0" smtClean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Put your body copy in this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35ED1C5-0DED-984E-B747-52BCC963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9875" y="245537"/>
            <a:ext cx="2133600" cy="106096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5B6D0FF-724C-9648-B21C-F8A9256F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75" y="266493"/>
            <a:ext cx="2895600" cy="80696"/>
          </a:xfrm>
          <a:prstGeom prst="rect">
            <a:avLst/>
          </a:prstGeo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1BEF3A-709F-2545-9783-111F980FC1F8}"/>
              </a:ext>
            </a:extLst>
          </p:cNvPr>
          <p:cNvCxnSpPr/>
          <p:nvPr userDrawn="1"/>
        </p:nvCxnSpPr>
        <p:spPr>
          <a:xfrm>
            <a:off x="457200" y="431801"/>
            <a:ext cx="8229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7DE72F3-4EDC-0240-8522-5AFBD09A9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3320" y="6257632"/>
            <a:ext cx="2443480" cy="107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F24AD-F97B-4A8E-9871-3C2229F49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8044" y="6167900"/>
            <a:ext cx="628650" cy="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9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7388"/>
            <a:ext cx="8229600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920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C62BF6-8106-A446-877E-165620B64F72}" type="datetime1">
              <a:rPr lang="en-US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920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A7193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6EBCC7-7B40-2844-B90B-9C1454F25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 descr="BU-SMG-Logo_red_horizontal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239"/>
          <a:stretch>
            <a:fillRect/>
          </a:stretch>
        </p:blipFill>
        <p:spPr bwMode="auto">
          <a:xfrm>
            <a:off x="457201" y="6067425"/>
            <a:ext cx="1038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QSB_black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150" y="5984877"/>
            <a:ext cx="31067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2" r:id="rId3"/>
    <p:sldLayoutId id="2147483672" r:id="rId4"/>
    <p:sldLayoutId id="2147483678" r:id="rId5"/>
    <p:sldLayoutId id="2147483674" r:id="rId6"/>
    <p:sldLayoutId id="2147483680" r:id="rId7"/>
    <p:sldLayoutId id="2147483676" r:id="rId8"/>
    <p:sldLayoutId id="2147483677" r:id="rId9"/>
    <p:sldLayoutId id="2147483675" r:id="rId10"/>
    <p:sldLayoutId id="2147483679" r:id="rId11"/>
    <p:sldLayoutId id="2147483681" r:id="rId12"/>
    <p:sldLayoutId id="2147483665" r:id="rId13"/>
  </p:sldLayoutIdLst>
  <p:hf sldNum="0" hd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700" b="1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D2EB-4C8D-114F-A0E3-27A9E0A15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1439" y="1838325"/>
            <a:ext cx="4470561" cy="2504456"/>
          </a:xfrm>
        </p:spPr>
        <p:txBody>
          <a:bodyPr/>
          <a:lstStyle/>
          <a:p>
            <a:r>
              <a:rPr lang="en-US" dirty="0"/>
              <a:t>PUT YOUR OWN TITLE IN THIS 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22CB0-C890-CB47-A6EC-AD5509523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1439" y="4170248"/>
            <a:ext cx="3924300" cy="25887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Put Your Own Subtitle In This Box</a:t>
            </a:r>
          </a:p>
        </p:txBody>
      </p:sp>
    </p:spTree>
    <p:extLst>
      <p:ext uri="{BB962C8B-B14F-4D97-AF65-F5344CB8AC3E}">
        <p14:creationId xmlns:p14="http://schemas.microsoft.com/office/powerpoint/2010/main" val="50790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D145B-9648-C54D-945A-743DC467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FED57-0D94-7340-9BFC-0924CA8BC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E79C3-AF1D-5E42-82B6-85A096B769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2D328-5196-B446-BC7C-3BD50B110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BD04B-BA06-7E46-8BB3-6F09E49DC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D9B019-455D-D541-8E6B-0BCE03DDC5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EBC7C8-5180-3445-9065-5DF3C1D2C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B0D5A14-8400-B840-B0E9-D0AB91B2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35C8FEE-3032-2B4A-AF00-E89200E5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E7EEE8-BFB0-1A4E-AF4E-EA2F8E0298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781DCD-0BB9-3F4E-B6FB-A8D8C3304B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698B-9FE0-2D45-A7E6-4CE953B8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B61DA-D013-DC41-B4C1-23FE9C8836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49F70-C4F9-4B4C-A0A2-A887BE478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2358C-AA38-974C-BAAB-1F4DF52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A42AD-640B-CA40-BF2B-485D1035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24C406-B545-CD49-9FC4-B1FE2EEFBB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45F5E7-C7E2-F948-893E-71E2C42101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102325-14A5-C943-BF93-40891E38F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7D9615-2292-8A43-8A47-4E00E7BFC7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758A5E-079A-8D4B-B771-B3C7352DB9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FF3D6D8-E5E7-4C45-9E64-D7218812A7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411F92-3BB8-A347-AA52-D7A3279189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04D725-6C12-1C43-ABF2-4FB5B6B621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B78AB93-AC93-0741-8456-BEE97BA7F9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4FC87D9-25E0-C142-8D8C-051CE47B8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E540-5DCA-CF4C-B846-D862AE66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E517D-E272-6942-B086-47A02DDD2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90EA-2C6F-5446-8525-7E52CBF8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7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3EED-D3D8-B442-918B-FC0F3EA68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32DC4-B3DE-8F46-A608-01193E2A79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2ED11-A5F5-6E4F-80E4-1D6C5EBD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D09E7-913B-8E43-B2A2-350EF9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2C2750-5D4B-5948-B147-34B48C2B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45503-EF78-8C4E-8D9B-60AABB2F80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E544F-EF3F-D64A-A776-AC00DA8251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5834A5-002E-AA4E-A23F-1432EC43C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6A547A-E0D1-6847-BF4A-C261B6B07F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F13DF-24F1-0147-8102-E0F469751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009C9A-6A36-7440-A774-C929D04DAA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ADF810-669A-AE4F-BBC0-298E1F0DAD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9E04A8-156B-3445-818D-B8F79C71AD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77CAA4-F65E-2A4B-9DC3-ED5A14B122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0FFA8D-E008-5543-8171-DC15D08C6D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96C0BA8-0DE0-F44E-A467-EAB24493CA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569C-25C1-CC44-A284-C3309542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59FF7-AB93-7340-B9E0-6C7E144E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F43C-7991-9D40-80EA-F31B044B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48F3F-C916-9C43-9BD7-E733F325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4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1A5D-06B3-0741-BAEE-ACF9D2D2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FB2C0-EA44-944A-B54B-D05E5592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A0D9-D51C-D241-8F40-C63357CCB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D6BA8-5834-2747-BE48-98F00C9D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2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6C85-5648-B341-8F55-0134E8E1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DF09B-7FEA-DF48-8CFD-CE45644E0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4DAF9-CF78-FC40-9708-B9571151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0EEE7-4D8A-AA4E-ACCA-FAC61987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15EC-F809-F546-AD70-2B93618B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2E2E0-6576-AC44-B8FB-5C4392FF0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6FED0-77C0-3149-9669-D99B4159D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C5D53-07EA-BD4A-8820-0CE0DE78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71517-9E01-0D47-A4AB-C765331F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0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2CE5E4-C205-A246-B50C-9192AE90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13642-B9E7-4740-82FA-7249168D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9B1539-4B69-134F-88DF-4ACC3FBB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B02CA-B5E6-0248-A08B-4F7A5F0BDB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0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CC11-30E6-7840-8861-7B802B2A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CE1E1-7C8D-B246-9115-5927DB902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03552-1E0D-7343-94E9-BC3D68C9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3B1-97DF-5F44-B091-7BCA31EA2402}" type="datetime1">
              <a:rPr lang="en-US" smtClean="0"/>
              <a:pPr>
                <a:defRPr/>
              </a:pPr>
              <a:t>5/29/2021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0061-060D-6F45-BF86-758EB9A2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38990"/>
      </p:ext>
    </p:extLst>
  </p:cSld>
  <p:clrMapOvr>
    <a:masterClrMapping/>
  </p:clrMapOvr>
</p:sld>
</file>

<file path=ppt/theme/theme1.xml><?xml version="1.0" encoding="utf-8"?>
<a:theme xmlns:a="http://schemas.openxmlformats.org/drawingml/2006/main" name="Questrom_Powerpoint_Red">
  <a:themeElements>
    <a:clrScheme name="Custom 1">
      <a:dk1>
        <a:sysClr val="windowText" lastClr="000000"/>
      </a:dk1>
      <a:lt1>
        <a:sysClr val="window" lastClr="FFFFFF"/>
      </a:lt1>
      <a:dk2>
        <a:srgbClr val="A71930"/>
      </a:dk2>
      <a:lt2>
        <a:srgbClr val="52B191"/>
      </a:lt2>
      <a:accent1>
        <a:srgbClr val="009FDA"/>
      </a:accent1>
      <a:accent2>
        <a:srgbClr val="69BE28"/>
      </a:accent2>
      <a:accent3>
        <a:srgbClr val="BFB6AD"/>
      </a:accent3>
      <a:accent4>
        <a:srgbClr val="CA005D"/>
      </a:accent4>
      <a:accent5>
        <a:srgbClr val="FF7900"/>
      </a:accent5>
      <a:accent6>
        <a:srgbClr val="005293"/>
      </a:accent6>
      <a:hlink>
        <a:srgbClr val="009FDA"/>
      </a:hlink>
      <a:folHlink>
        <a:srgbClr val="CA00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_Questrom_Powerpoint_STANDARD.potx" id="{F6792F58-CF95-4115-B0B3-111D1D53BEE7}" vid="{6B8689F4-9632-4AD2-A84E-C362165147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A71930"/>
    </a:dk2>
    <a:lt2>
      <a:srgbClr val="52B191"/>
    </a:lt2>
    <a:accent1>
      <a:srgbClr val="009FDA"/>
    </a:accent1>
    <a:accent2>
      <a:srgbClr val="69BE28"/>
    </a:accent2>
    <a:accent3>
      <a:srgbClr val="BFB6AD"/>
    </a:accent3>
    <a:accent4>
      <a:srgbClr val="CA005D"/>
    </a:accent4>
    <a:accent5>
      <a:srgbClr val="FF7900"/>
    </a:accent5>
    <a:accent6>
      <a:srgbClr val="005293"/>
    </a:accent6>
    <a:hlink>
      <a:srgbClr val="009FDA"/>
    </a:hlink>
    <a:folHlink>
      <a:srgbClr val="CA005D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A71930"/>
    </a:dk2>
    <a:lt2>
      <a:srgbClr val="52B191"/>
    </a:lt2>
    <a:accent1>
      <a:srgbClr val="009FDA"/>
    </a:accent1>
    <a:accent2>
      <a:srgbClr val="69BE28"/>
    </a:accent2>
    <a:accent3>
      <a:srgbClr val="BFB6AD"/>
    </a:accent3>
    <a:accent4>
      <a:srgbClr val="CA005D"/>
    </a:accent4>
    <a:accent5>
      <a:srgbClr val="FF7900"/>
    </a:accent5>
    <a:accent6>
      <a:srgbClr val="005293"/>
    </a:accent6>
    <a:hlink>
      <a:srgbClr val="009FDA"/>
    </a:hlink>
    <a:folHlink>
      <a:srgbClr val="CA005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44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Questrom_Powerpoint_Red</vt:lpstr>
      <vt:lpstr>PUT YOUR OWN TITLE IN THIS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YOUR OWN TITLE IN THIS BOX</dc:title>
  <dc:creator>Williams, Nicole</dc:creator>
  <cp:lastModifiedBy>Matychak, J.P.</cp:lastModifiedBy>
  <cp:revision>31</cp:revision>
  <dcterms:created xsi:type="dcterms:W3CDTF">2020-06-23T20:17:33Z</dcterms:created>
  <dcterms:modified xsi:type="dcterms:W3CDTF">2021-05-29T16:53:10Z</dcterms:modified>
</cp:coreProperties>
</file>