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9" r:id="rId4"/>
    <p:sldId id="259" r:id="rId5"/>
    <p:sldId id="265" r:id="rId6"/>
    <p:sldId id="261" r:id="rId7"/>
    <p:sldId id="270" r:id="rId8"/>
    <p:sldId id="263" r:id="rId9"/>
    <p:sldId id="266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B38"/>
    <a:srgbClr val="62C4B1"/>
    <a:srgbClr val="52B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334"/>
    <p:restoredTop sz="95890"/>
  </p:normalViewPr>
  <p:slideViewPr>
    <p:cSldViewPr snapToGrid="0" snapToObjects="1">
      <p:cViewPr varScale="1">
        <p:scale>
          <a:sx n="116" d="100"/>
          <a:sy n="11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D160E5-2261-A243-B092-F8C7D4355F7A}" type="datetimeFigureOut">
              <a:rPr lang="en-US"/>
              <a:pPr>
                <a:defRPr/>
              </a:pPr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8D63D0-D587-1445-AEA0-C1B5EB17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87E25-5E8D-F248-8CEF-2E975660216A}" type="datetimeFigureOut">
              <a:rPr lang="en-US"/>
              <a:pPr>
                <a:defRPr/>
              </a:pPr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E1510E-3534-2646-A4E3-DE062A90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6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83A61C-D877-EC46-BEE0-B87CB3259E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9877" y="995269"/>
            <a:ext cx="5908024" cy="3390900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9000" b="1" i="0" kern="0" spc="0" baseline="0">
                <a:solidFill>
                  <a:srgbClr val="A32B38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9876" y="4122908"/>
            <a:ext cx="6022323" cy="936351"/>
          </a:xfrm>
        </p:spPr>
        <p:txBody>
          <a:bodyPr/>
          <a:lstStyle>
            <a:lvl1pPr marL="0" indent="0" algn="l">
              <a:lnSpc>
                <a:spcPct val="60000"/>
              </a:lnSpc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/>
              <a:t>Put Your Own Subtitle in This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EC940-AE6E-5349-870A-1CE2A872F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1FB86-A3C6-D045-9C68-2DD09E346C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775" y="1235585"/>
            <a:ext cx="1129991" cy="551366"/>
          </a:xfrm>
        </p:spPr>
        <p:txBody>
          <a:bodyPr/>
          <a:lstStyle>
            <a:lvl1pPr>
              <a:lnSpc>
                <a:spcPct val="80000"/>
              </a:lnSpc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EFFAB-240B-CF47-B119-CF6FF864B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23" y="2624138"/>
            <a:ext cx="3287112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D828F9A-7E16-054A-8B0D-644332FD7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222" y="1821155"/>
            <a:ext cx="2891367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First Title In This Box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59EBBD5-0EFA-DD48-9BC9-C95F55B419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9156" y="2624138"/>
            <a:ext cx="3287112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579FBAA-DF80-B44F-AE31-FAA57877FE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9155" y="1821155"/>
            <a:ext cx="2891367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Second Title In This Box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13532A-6764-224F-AD37-E98FC2FF53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3023" y="2624138"/>
            <a:ext cx="3287112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B5A77A6-0E40-7B48-80FD-65AB026FB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3022" y="1821155"/>
            <a:ext cx="2891367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Third Title In This Box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C426C-95EF-B645-A4FC-9C5341BA2638}"/>
              </a:ext>
            </a:extLst>
          </p:cNvPr>
          <p:cNvCxnSpPr/>
          <p:nvPr userDrawn="1"/>
        </p:nvCxnSpPr>
        <p:spPr>
          <a:xfrm>
            <a:off x="4216400" y="1235586"/>
            <a:ext cx="0" cy="42762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2BB977-FE9A-7245-9B56-E1460B728382}"/>
              </a:ext>
            </a:extLst>
          </p:cNvPr>
          <p:cNvCxnSpPr/>
          <p:nvPr userDrawn="1"/>
        </p:nvCxnSpPr>
        <p:spPr>
          <a:xfrm>
            <a:off x="8060267" y="1235586"/>
            <a:ext cx="0" cy="42762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F1648D1-23FC-654C-A68E-5A8091E52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5B5B1479-3521-874F-A4C6-17666CB1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20B9CB1-2B0F-524C-87CF-8E31FB35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99473C-E2FA-3244-B4D2-14E9FA137B43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AEC02-7D05-7143-B0C3-841BCE4B0E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55" y="1158631"/>
            <a:ext cx="606179" cy="551366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03513A6-E118-814D-8569-FA5AA2B56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817" y="1158631"/>
            <a:ext cx="606179" cy="551366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503D9A-D02B-4CA4-ACB2-E878DD9C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773" y="713962"/>
            <a:ext cx="10917627" cy="1117599"/>
          </a:xfrm>
        </p:spPr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USE THIS SLIDE WHEN YOU NEED </a:t>
            </a:r>
            <a:br>
              <a:rPr lang="en-US" dirty="0"/>
            </a:br>
            <a:r>
              <a:rPr lang="en-US" dirty="0"/>
              <a:t>TO MAKE A SIMPLE TIMELINE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1B7071-8DE2-8343-81C6-F7FA1DB69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3746F0-DA4E-1B40-A347-7325FEA12B86}"/>
              </a:ext>
            </a:extLst>
          </p:cNvPr>
          <p:cNvCxnSpPr/>
          <p:nvPr userDrawn="1"/>
        </p:nvCxnSpPr>
        <p:spPr>
          <a:xfrm>
            <a:off x="667269" y="3911600"/>
            <a:ext cx="100998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E98AF58-0580-4D4F-9C33-222272D78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5134" y="24934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March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CA273B1-9311-6F44-B03B-89756FB4E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5134" y="29691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43EF25A-CDF0-3C4C-9EEE-C800A788DF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4634" y="24934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May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844D70B-6457-0E4C-A1D5-7833FBA644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4634" y="29691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335902C-6F2D-A044-A500-806D4DB44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6034" y="24934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July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F4A2A63-D99A-8349-B55F-0ABA1E9A1C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6034" y="29691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7DB6D6E-F85E-4D46-B6ED-2EEF808212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6634" y="42587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April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7B92F51-385D-3E4D-A705-5B60B96B76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6634" y="47344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AA2148B-A551-5A42-BADE-4432005BF8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0734" y="42587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June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94D6124-4635-D24E-ADDD-AE0FAB12D5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0734" y="47344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4AB5D01-F0B5-0F4F-947F-3D65F40BB8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20234" y="4258703"/>
            <a:ext cx="1107085" cy="326834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August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45518E2-FC5C-2A49-8F48-E90AF6CD3F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20234" y="4734495"/>
            <a:ext cx="1462166" cy="598566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873A51-BCEE-F84C-905C-9F12E0236E82}"/>
              </a:ext>
            </a:extLst>
          </p:cNvPr>
          <p:cNvGrpSpPr/>
          <p:nvPr userDrawn="1"/>
        </p:nvGrpSpPr>
        <p:grpSpPr>
          <a:xfrm>
            <a:off x="1065134" y="3588583"/>
            <a:ext cx="341234" cy="493634"/>
            <a:chOff x="1065134" y="3588583"/>
            <a:chExt cx="341234" cy="49363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6EBCF-6E8D-1346-B2E5-B75DE9235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B82A78-6530-4043-9539-E001E42AAAD8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485D00-32FB-3249-BE36-E79877DF4376}"/>
              </a:ext>
            </a:extLst>
          </p:cNvPr>
          <p:cNvGrpSpPr/>
          <p:nvPr userDrawn="1"/>
        </p:nvGrpSpPr>
        <p:grpSpPr>
          <a:xfrm rot="10800000">
            <a:off x="2893934" y="3739207"/>
            <a:ext cx="341234" cy="493634"/>
            <a:chOff x="1065134" y="3588583"/>
            <a:chExt cx="341234" cy="4936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FAD7B3-253B-8649-8531-3C7A72C429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77C5B1A-5F5E-704D-8008-9F8E7EB819F6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48A4E0-DEFC-EB43-8DC8-1BA63A2D0358}"/>
              </a:ext>
            </a:extLst>
          </p:cNvPr>
          <p:cNvGrpSpPr/>
          <p:nvPr userDrawn="1"/>
        </p:nvGrpSpPr>
        <p:grpSpPr>
          <a:xfrm>
            <a:off x="4671934" y="3588583"/>
            <a:ext cx="341234" cy="493634"/>
            <a:chOff x="1065134" y="3588583"/>
            <a:chExt cx="341234" cy="4936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B9E3BB-020D-5D43-A0E4-1D1223C3ED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1CE0F05-71CC-1248-A14B-A6784B463F9F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0845BA-D434-A644-8662-B09BE5C5C4FE}"/>
              </a:ext>
            </a:extLst>
          </p:cNvPr>
          <p:cNvGrpSpPr/>
          <p:nvPr userDrawn="1"/>
        </p:nvGrpSpPr>
        <p:grpSpPr>
          <a:xfrm>
            <a:off x="8278734" y="3588583"/>
            <a:ext cx="341234" cy="493634"/>
            <a:chOff x="1065134" y="3588583"/>
            <a:chExt cx="341234" cy="4936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9F1007-44D0-3C4A-821D-6746222A3C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78B77A3-44A9-164C-9D0C-A40715E5C688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30911BC-E721-E441-9030-FCF9BCB045FF}"/>
              </a:ext>
            </a:extLst>
          </p:cNvPr>
          <p:cNvGrpSpPr/>
          <p:nvPr userDrawn="1"/>
        </p:nvGrpSpPr>
        <p:grpSpPr>
          <a:xfrm rot="10800000">
            <a:off x="6500734" y="3739207"/>
            <a:ext cx="341234" cy="493634"/>
            <a:chOff x="1065134" y="3588583"/>
            <a:chExt cx="341234" cy="4936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74C8C28-25E5-BB43-8E20-3016096C99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A30ED0-4937-4E4B-B7BE-4E8255AB57CF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7C027A-CD78-AE4C-906D-04292E13956A}"/>
              </a:ext>
            </a:extLst>
          </p:cNvPr>
          <p:cNvGrpSpPr/>
          <p:nvPr userDrawn="1"/>
        </p:nvGrpSpPr>
        <p:grpSpPr>
          <a:xfrm rot="10800000">
            <a:off x="10107534" y="3739207"/>
            <a:ext cx="341234" cy="493634"/>
            <a:chOff x="1065134" y="3588583"/>
            <a:chExt cx="341234" cy="4936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0C3E7A6-7C56-FF47-ADE7-88542992A8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9BB69B6-A490-2A49-B11D-DD7B70A3FEA1}"/>
                </a:ext>
              </a:extLst>
            </p:cNvPr>
            <p:cNvSpPr/>
            <p:nvPr userDrawn="1"/>
          </p:nvSpPr>
          <p:spPr>
            <a:xfrm>
              <a:off x="1065134" y="3740983"/>
              <a:ext cx="341234" cy="341234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D4485E2A-7D32-9641-81CF-18FCB3AF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062EDDB9-BC80-8F4A-8E16-95D850D0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CD4C00-B646-CA47-A9E5-768A54072626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05429BE-C75F-47B2-BB33-AE0D1BF32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rgbClr val="A3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2400" y="1362077"/>
            <a:ext cx="10274300" cy="4452789"/>
          </a:xfrm>
        </p:spPr>
        <p:txBody>
          <a:bodyPr/>
          <a:lstStyle>
            <a:lvl1pPr>
              <a:lnSpc>
                <a:spcPct val="80000"/>
              </a:lnSpc>
              <a:defRPr sz="120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THIS PAGE </a:t>
            </a:r>
            <a:br>
              <a:rPr lang="en-US" dirty="0"/>
            </a:br>
            <a:r>
              <a:rPr lang="en-US" dirty="0"/>
              <a:t>IS A SECTION DIVIDER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97E7FA-3F80-5243-906B-08F6D6942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7" y="6257632"/>
            <a:ext cx="3047883" cy="13386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078DD8-1174-6849-9EB6-0158F8D8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6E329C-5131-AE43-A7F9-96C7C8B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F82E70-2CE2-6442-ABFD-8EAD4B2D58F7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BC4D79-BE61-4D4A-8239-4C447E06C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" r="-171"/>
          <a:stretch/>
        </p:blipFill>
        <p:spPr>
          <a:xfrm>
            <a:off x="502508" y="6097136"/>
            <a:ext cx="950976" cy="4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7389B2-595A-C34F-BBF2-4A12F5DB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4FC85-7176-B541-A156-F5765CBCF2CD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62C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4E5CB4-06E5-3245-9EA2-E7B4356F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920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F49D06F-DB20-5142-BC14-B6501692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798C16-2F43-DE49-B29E-D0572EC7B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3C4A7-6D7E-4FD9-8282-487F6EB06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2AACA-D1B3-BE49-B1C9-90365F7A8881}"/>
              </a:ext>
            </a:extLst>
          </p:cNvPr>
          <p:cNvSpPr/>
          <p:nvPr userDrawn="1"/>
        </p:nvSpPr>
        <p:spPr>
          <a:xfrm>
            <a:off x="0" y="-9308"/>
            <a:ext cx="12192000" cy="6858000"/>
          </a:xfrm>
          <a:prstGeom prst="rect">
            <a:avLst/>
          </a:prstGeom>
          <a:solidFill>
            <a:srgbClr val="A32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64219" y="1148240"/>
            <a:ext cx="9613019" cy="449395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2000" b="1" i="0" kern="0" spc="0" baseline="0">
                <a:solidFill>
                  <a:schemeClr val="tx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5181" y="4361998"/>
            <a:ext cx="6103584" cy="500068"/>
          </a:xfrm>
        </p:spPr>
        <p:txBody>
          <a:bodyPr/>
          <a:lstStyle>
            <a:lvl1pPr marL="0" indent="0" algn="l">
              <a:lnSpc>
                <a:spcPct val="60000"/>
              </a:lnSpc>
              <a:buNone/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9776E-0145-5249-B850-8230F2779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7819" y="6257632"/>
            <a:ext cx="3047883" cy="13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4C836-D7A2-4374-8BA7-41C5B81FE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" r="-171"/>
          <a:stretch/>
        </p:blipFill>
        <p:spPr>
          <a:xfrm>
            <a:off x="502508" y="6097136"/>
            <a:ext cx="950976" cy="4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0572F2-4C6A-BD40-B7EF-63CE9E6DFC9E}"/>
              </a:ext>
            </a:extLst>
          </p:cNvPr>
          <p:cNvSpPr/>
          <p:nvPr userDrawn="1"/>
        </p:nvSpPr>
        <p:spPr>
          <a:xfrm rot="16200000">
            <a:off x="-1021977" y="1021977"/>
            <a:ext cx="6858001" cy="4814047"/>
          </a:xfrm>
          <a:prstGeom prst="rect">
            <a:avLst/>
          </a:prstGeom>
          <a:solidFill>
            <a:srgbClr val="62C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1B7071-8DE2-8343-81C6-F7FA1DB69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C837EC4-22F5-9E43-84C3-1A5AAC6A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1533DB3-1916-424C-AA57-0F84ADFE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AB774-8A76-CA46-B4E3-9885480C035F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0A6E9F-D58E-7549-B453-264D50D571F7}"/>
              </a:ext>
            </a:extLst>
          </p:cNvPr>
          <p:cNvSpPr txBox="1"/>
          <p:nvPr userDrawn="1"/>
        </p:nvSpPr>
        <p:spPr>
          <a:xfrm>
            <a:off x="853887" y="2828835"/>
            <a:ext cx="310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Impact" panose="020B0806030902050204" pitchFamily="34" charset="0"/>
              </a:rPr>
              <a:t>AGENDA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B66AE5-2719-254F-9C71-8796F1EDC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935" y="998595"/>
            <a:ext cx="1129991" cy="551366"/>
          </a:xfrm>
        </p:spPr>
        <p:txBody>
          <a:bodyPr/>
          <a:lstStyle>
            <a:lvl1pPr>
              <a:lnSpc>
                <a:spcPct val="80000"/>
              </a:lnSpc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225756-DD91-B44A-B03F-3CFBF9847C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489" y="1557271"/>
            <a:ext cx="2469278" cy="567598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First Topic Goes In This Box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A506422-AC83-F24B-A67B-7C45F1FAD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8488" y="3222557"/>
            <a:ext cx="2588005" cy="619563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Second Topic Goes In This Box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EF7516D-6C07-0E47-BC44-57A08AD291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489" y="4939808"/>
            <a:ext cx="2469278" cy="619563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Third Topic Goes In This Box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BF8BF19-E2CB-F643-8593-91137F5182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3122" y="1557271"/>
            <a:ext cx="2469278" cy="567598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Fourth Topic Goes In This Box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7F00C9A-1BE7-D74C-BB50-353280B15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3122" y="3222557"/>
            <a:ext cx="2469278" cy="619563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Fifth Topic Goes In This Box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C9253C4-F152-484C-8B72-2321E28DC3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3122" y="4939808"/>
            <a:ext cx="2469278" cy="619563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Sixth Topic Goes In This Box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B1FB9F-63E9-1745-BC2E-AF6BFDB67ABE}"/>
              </a:ext>
            </a:extLst>
          </p:cNvPr>
          <p:cNvCxnSpPr>
            <a:cxnSpLocks/>
          </p:cNvCxnSpPr>
          <p:nvPr userDrawn="1"/>
        </p:nvCxnSpPr>
        <p:spPr>
          <a:xfrm>
            <a:off x="8627783" y="837086"/>
            <a:ext cx="0" cy="502583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1FFC26-C2AA-6D47-B09A-5260CB9A19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7935" y="2603432"/>
            <a:ext cx="1411288" cy="619125"/>
          </a:xfrm>
        </p:spPr>
        <p:txBody>
          <a:bodyPr/>
          <a:lstStyle>
            <a:lvl1pPr marL="0" indent="0">
              <a:buNone/>
              <a:defRPr sz="36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>
                <a:latin typeface="Impact" panose="020B0806030902050204" pitchFamily="34" charset="0"/>
              </a:defRPr>
            </a:lvl2pPr>
            <a:lvl3pPr marL="914400" indent="0">
              <a:buNone/>
              <a:defRPr>
                <a:latin typeface="Impact" panose="020B0806030902050204" pitchFamily="34" charset="0"/>
              </a:defRPr>
            </a:lvl3pPr>
            <a:lvl4pPr marL="1371600" indent="0">
              <a:buNone/>
              <a:defRPr>
                <a:latin typeface="Impact" panose="020B0806030902050204" pitchFamily="34" charset="0"/>
              </a:defRPr>
            </a:lvl4pPr>
            <a:lvl5pPr marL="18288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3C53705-05BE-3E43-8348-287EFB379A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7935" y="4297762"/>
            <a:ext cx="1411288" cy="619125"/>
          </a:xfrm>
        </p:spPr>
        <p:txBody>
          <a:bodyPr/>
          <a:lstStyle>
            <a:lvl1pPr marL="0" indent="0">
              <a:buNone/>
              <a:defRPr sz="36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>
                <a:latin typeface="Impact" panose="020B0806030902050204" pitchFamily="34" charset="0"/>
              </a:defRPr>
            </a:lvl2pPr>
            <a:lvl3pPr marL="914400" indent="0">
              <a:buNone/>
              <a:defRPr>
                <a:latin typeface="Impact" panose="020B0806030902050204" pitchFamily="34" charset="0"/>
              </a:defRPr>
            </a:lvl3pPr>
            <a:lvl4pPr marL="1371600" indent="0">
              <a:buNone/>
              <a:defRPr>
                <a:latin typeface="Impact" panose="020B0806030902050204" pitchFamily="34" charset="0"/>
              </a:defRPr>
            </a:lvl4pPr>
            <a:lvl5pPr marL="18288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EB57398-9CB0-594E-822D-A4539153F6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6935" y="2603432"/>
            <a:ext cx="1411288" cy="619125"/>
          </a:xfrm>
        </p:spPr>
        <p:txBody>
          <a:bodyPr/>
          <a:lstStyle>
            <a:lvl1pPr marL="0" indent="0">
              <a:buNone/>
              <a:defRPr sz="36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>
                <a:latin typeface="Impact" panose="020B0806030902050204" pitchFamily="34" charset="0"/>
              </a:defRPr>
            </a:lvl2pPr>
            <a:lvl3pPr marL="914400" indent="0">
              <a:buNone/>
              <a:defRPr>
                <a:latin typeface="Impact" panose="020B0806030902050204" pitchFamily="34" charset="0"/>
              </a:defRPr>
            </a:lvl3pPr>
            <a:lvl4pPr marL="1371600" indent="0">
              <a:buNone/>
              <a:defRPr>
                <a:latin typeface="Impact" panose="020B0806030902050204" pitchFamily="34" charset="0"/>
              </a:defRPr>
            </a:lvl4pPr>
            <a:lvl5pPr marL="18288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A1519BD-B13F-7840-90F2-0175CC375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6935" y="922550"/>
            <a:ext cx="1411288" cy="619125"/>
          </a:xfrm>
        </p:spPr>
        <p:txBody>
          <a:bodyPr/>
          <a:lstStyle>
            <a:lvl1pPr marL="0" indent="0">
              <a:buNone/>
              <a:defRPr sz="36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>
                <a:latin typeface="Impact" panose="020B0806030902050204" pitchFamily="34" charset="0"/>
              </a:defRPr>
            </a:lvl2pPr>
            <a:lvl3pPr marL="914400" indent="0">
              <a:buNone/>
              <a:defRPr>
                <a:latin typeface="Impact" panose="020B0806030902050204" pitchFamily="34" charset="0"/>
              </a:defRPr>
            </a:lvl3pPr>
            <a:lvl4pPr marL="1371600" indent="0">
              <a:buNone/>
              <a:defRPr>
                <a:latin typeface="Impact" panose="020B0806030902050204" pitchFamily="34" charset="0"/>
              </a:defRPr>
            </a:lvl4pPr>
            <a:lvl5pPr marL="18288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05E5713-4943-634C-8988-A28B0D9B5B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6935" y="4324656"/>
            <a:ext cx="1411288" cy="619125"/>
          </a:xfrm>
        </p:spPr>
        <p:txBody>
          <a:bodyPr/>
          <a:lstStyle>
            <a:lvl1pPr marL="0" indent="0">
              <a:buNone/>
              <a:defRPr sz="36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>
                <a:latin typeface="Impact" panose="020B0806030902050204" pitchFamily="34" charset="0"/>
              </a:defRPr>
            </a:lvl2pPr>
            <a:lvl3pPr marL="914400" indent="0">
              <a:buNone/>
              <a:defRPr>
                <a:latin typeface="Impact" panose="020B0806030902050204" pitchFamily="34" charset="0"/>
              </a:defRPr>
            </a:lvl3pPr>
            <a:lvl4pPr marL="1371600" indent="0">
              <a:buNone/>
              <a:defRPr>
                <a:latin typeface="Impact" panose="020B0806030902050204" pitchFamily="34" charset="0"/>
              </a:defRPr>
            </a:lvl4pPr>
            <a:lvl5pPr marL="18288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ACECB6-3BE5-D34C-A747-348752A9C71D}"/>
              </a:ext>
            </a:extLst>
          </p:cNvPr>
          <p:cNvCxnSpPr>
            <a:cxnSpLocks/>
          </p:cNvCxnSpPr>
          <p:nvPr userDrawn="1"/>
        </p:nvCxnSpPr>
        <p:spPr>
          <a:xfrm>
            <a:off x="609600" y="431801"/>
            <a:ext cx="420444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0CF8E506-989A-4A26-8348-674253C92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773" y="838200"/>
            <a:ext cx="10917627" cy="803275"/>
          </a:xfrm>
        </p:spPr>
        <p:txBody>
          <a:bodyPr/>
          <a:lstStyle>
            <a:lvl1pPr>
              <a:defRPr sz="48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774" y="2059439"/>
            <a:ext cx="8682426" cy="3827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1B7071-8DE2-8343-81C6-F7FA1DB69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C837EC4-22F5-9E43-84C3-1A5AAC6A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1533DB3-1916-424C-AA57-0F84ADFE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AB774-8A76-CA46-B4E3-9885480C035F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B077E-C183-4A65-A056-DFE5121E6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773" y="838200"/>
            <a:ext cx="10917627" cy="803275"/>
          </a:xfrm>
        </p:spPr>
        <p:txBody>
          <a:bodyPr/>
          <a:lstStyle>
            <a:lvl1pPr>
              <a:defRPr sz="48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773" y="2059439"/>
            <a:ext cx="9952427" cy="3827463"/>
          </a:xfrm>
        </p:spPr>
        <p:txBody>
          <a:bodyPr/>
          <a:lstStyle>
            <a:lvl1pPr marL="342900" indent="-342900">
              <a:lnSpc>
                <a:spcPct val="80000"/>
              </a:lnSpc>
              <a:buClr>
                <a:srgbClr val="62C4B1"/>
              </a:buClr>
              <a:buFont typeface="Arial" panose="020B0604020202020204" pitchFamily="34" charset="0"/>
              <a:buChar char="•"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Put your body copy in this box. As Bullets!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FC64C-83D1-1741-B761-5F097544B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320AB01-3453-9C4B-802A-2D304F24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37D876-F824-C84E-8FF0-604B4940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459127-653F-994C-A2A5-157D3832E1DF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19392-48DF-4D6E-8FB6-437F3FCBF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6E59CB6-6FD2-3340-A5FF-0D872CE5D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331" y="-2"/>
            <a:ext cx="432667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81C4CA-9FFA-2D4F-997F-0B6E1CA23336}"/>
              </a:ext>
            </a:extLst>
          </p:cNvPr>
          <p:cNvSpPr/>
          <p:nvPr userDrawn="1"/>
        </p:nvSpPr>
        <p:spPr>
          <a:xfrm rot="16200000">
            <a:off x="6599666" y="1265663"/>
            <a:ext cx="6858001" cy="4326669"/>
          </a:xfrm>
          <a:prstGeom prst="rect">
            <a:avLst/>
          </a:prstGeom>
          <a:solidFill>
            <a:srgbClr val="62C4B1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226634"/>
            <a:ext cx="4252332" cy="157375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EFFAB-240B-CF47-B119-CF6FF864B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633" y="3055939"/>
            <a:ext cx="6502400" cy="2408237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6CD9CC-D8A4-AE47-B2D3-7B4C70008D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4517" y="6257632"/>
            <a:ext cx="3047883" cy="133860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0F38DBA-2130-0644-AA07-968F2943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68DC8C5-BA8A-6741-9E99-6FE3BBD6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36ABEB-C090-5846-97D8-221C1E8C7112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E32A65-4823-C14D-B7E3-D7F16CE5A43A}"/>
              </a:ext>
            </a:extLst>
          </p:cNvPr>
          <p:cNvCxnSpPr>
            <a:cxnSpLocks/>
          </p:cNvCxnSpPr>
          <p:nvPr userDrawn="1"/>
        </p:nvCxnSpPr>
        <p:spPr>
          <a:xfrm>
            <a:off x="582706" y="424331"/>
            <a:ext cx="7282625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E76AC8F-4D06-4703-BC77-80B7A44EE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B298-7EAD-3846-8D7C-18E994A5A7A8}"/>
              </a:ext>
            </a:extLst>
          </p:cNvPr>
          <p:cNvSpPr/>
          <p:nvPr userDrawn="1"/>
        </p:nvSpPr>
        <p:spPr>
          <a:xfrm>
            <a:off x="0" y="2590800"/>
            <a:ext cx="12192000" cy="4267200"/>
          </a:xfrm>
          <a:prstGeom prst="rect">
            <a:avLst/>
          </a:prstGeom>
          <a:solidFill>
            <a:srgbClr val="A32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880954"/>
            <a:ext cx="10917627" cy="1286092"/>
          </a:xfrm>
        </p:spPr>
        <p:txBody>
          <a:bodyPr/>
          <a:lstStyle>
            <a:lvl1pPr algn="ctr">
              <a:defRPr sz="48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YOUR HEADLINE IN </a:t>
            </a:r>
            <a:br>
              <a:rPr lang="en-US" dirty="0"/>
            </a:br>
            <a:r>
              <a:rPr lang="en-US" dirty="0"/>
              <a:t>THIS TEXT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2DC406-912D-5F48-9574-34EA44D04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3573" y="3532836"/>
            <a:ext cx="3246967" cy="1782761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DFD3CF9-A873-6247-A3C5-CCA49B749D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313" y="3532836"/>
            <a:ext cx="3246967" cy="1782761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DD85F6-FC6D-7D48-AFA6-24B346768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7" y="6257632"/>
            <a:ext cx="3047883" cy="133860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A45E7E-63FA-744D-96FA-B75E5D7D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350FB57-CADC-CB41-982B-17026E80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75003-8E67-344B-BBFE-044499EF78D0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D8A7B9D-4ACD-4E31-A610-58D46D0AC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" r="-171"/>
          <a:stretch/>
        </p:blipFill>
        <p:spPr>
          <a:xfrm>
            <a:off x="502508" y="6097136"/>
            <a:ext cx="950976" cy="4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A3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4566" y="1814366"/>
            <a:ext cx="3852417" cy="308610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</a:t>
            </a:r>
            <a:br>
              <a:rPr lang="en-US" dirty="0"/>
            </a:br>
            <a:r>
              <a:rPr lang="en-US" dirty="0"/>
              <a:t>YOUR OWN HEADLINE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EFFAB-240B-CF47-B119-CF6FF864B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3952" y="1814366"/>
            <a:ext cx="5147733" cy="3086100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97E7FA-3F80-5243-906B-08F6D6942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7" y="6257632"/>
            <a:ext cx="3047883" cy="13386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483857E-CC71-644F-AD46-98B66625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618D9C3-60BC-4342-9542-937B37A8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B85AF-FFE4-9F4F-A718-7300D5B5DF8A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DC79A5F-39E8-4635-B8AF-2ECBD2F56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8" r="-171"/>
          <a:stretch/>
        </p:blipFill>
        <p:spPr>
          <a:xfrm>
            <a:off x="502508" y="6097136"/>
            <a:ext cx="950976" cy="4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rgbClr val="62C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126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01A7E3-1524-AF40-855A-8FD47F334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4517" y="6257632"/>
            <a:ext cx="3047883" cy="13386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1BB585A-025E-0F49-A03E-12D2E0ADF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4566" y="1814366"/>
            <a:ext cx="3852417" cy="308610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</a:t>
            </a:r>
            <a:br>
              <a:rPr lang="en-US" dirty="0"/>
            </a:br>
            <a:r>
              <a:rPr lang="en-US" dirty="0"/>
              <a:t>YOUR OWN HEADLINE HERE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7E9DB66-B09E-1849-9A28-F368B053A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3952" y="1814366"/>
            <a:ext cx="5147733" cy="3086100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35ED1C5-0DED-984E-B747-52BCC963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6500" y="245537"/>
            <a:ext cx="2844800" cy="1060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B6D0FF-724C-9648-B21C-F8A9256F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266493"/>
            <a:ext cx="3860800" cy="80696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1BEF3A-709F-2545-9783-111F980FC1F8}"/>
              </a:ext>
            </a:extLst>
          </p:cNvPr>
          <p:cNvCxnSpPr/>
          <p:nvPr userDrawn="1"/>
        </p:nvCxnSpPr>
        <p:spPr>
          <a:xfrm>
            <a:off x="609600" y="431801"/>
            <a:ext cx="109728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62C0A-0767-422C-9AC7-B1A44C486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6" b="-9839"/>
          <a:stretch/>
        </p:blipFill>
        <p:spPr>
          <a:xfrm>
            <a:off x="609600" y="6070872"/>
            <a:ext cx="950976" cy="5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87387"/>
            <a:ext cx="10972800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92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C62BF6-8106-A446-877E-165620B64F72}" type="datetime1">
              <a:rPr lang="en-US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92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EBCC7-7B40-2844-B90B-9C1454F2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6" b="-367"/>
          <a:stretch/>
        </p:blipFill>
        <p:spPr bwMode="auto">
          <a:xfrm>
            <a:off x="609600" y="6114193"/>
            <a:ext cx="950976" cy="4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7E27AA-CD22-4DD2-87CF-1FDE4A810D3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34516" y="6257632"/>
            <a:ext cx="3047884" cy="133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2" r:id="rId3"/>
    <p:sldLayoutId id="2147483672" r:id="rId4"/>
    <p:sldLayoutId id="2147483678" r:id="rId5"/>
    <p:sldLayoutId id="2147483674" r:id="rId6"/>
    <p:sldLayoutId id="2147483680" r:id="rId7"/>
    <p:sldLayoutId id="2147483676" r:id="rId8"/>
    <p:sldLayoutId id="2147483677" r:id="rId9"/>
    <p:sldLayoutId id="2147483675" r:id="rId10"/>
    <p:sldLayoutId id="2147483679" r:id="rId11"/>
    <p:sldLayoutId id="2147483681" r:id="rId12"/>
    <p:sldLayoutId id="2147483665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D2EB-4C8D-114F-A0E3-27A9E0A15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252" y="1308100"/>
            <a:ext cx="5960748" cy="3339274"/>
          </a:xfrm>
        </p:spPr>
        <p:txBody>
          <a:bodyPr/>
          <a:lstStyle/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22CB0-C890-CB47-A6EC-AD5509523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5252" y="4417331"/>
            <a:ext cx="5232400" cy="3451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Put Your Own Subtitle In This Box</a:t>
            </a:r>
          </a:p>
        </p:txBody>
      </p:sp>
    </p:spTree>
    <p:extLst>
      <p:ext uri="{BB962C8B-B14F-4D97-AF65-F5344CB8AC3E}">
        <p14:creationId xmlns:p14="http://schemas.microsoft.com/office/powerpoint/2010/main" val="50790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806D4-B311-0A4E-8339-CC3FFEC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6535" y="41276"/>
            <a:ext cx="21336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D4C7DD-B860-8441-B6FC-ECD5B16C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39CAE-DCB2-4141-9523-98E612ED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388" y="666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56FA8-C926-5342-9EB1-CCD8CBD47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9DF81-66F5-4D46-9228-2DF9D34AA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463534-DC4C-3645-8F11-2E0F6723A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4CF797-B2E1-AA47-986D-21070E960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7043DD-2AE5-C14C-862D-8811F81B5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03C996-5D1C-3047-AD1E-48CAA1D7D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D2FC-6769-1C47-B3E7-58D2AD1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775F9-F112-E348-8714-E7CF4F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29EAE-37DA-8D42-94C8-25D0C3CE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18CD7-5729-5943-A656-52F70EC8D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25249B-2493-0E41-A77C-F68353C95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6274AA-0D92-A84C-A3B9-DB2361C0C3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A655DA-6AE5-8142-9905-0DFAC7208B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285CC7-01D1-9C4A-9A55-DE1CF4E83E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854825-08A6-994C-A54F-FDB047BB5F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47E0DC-9D69-F546-AB68-E057D9D9E0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CFE546-105E-1147-8286-7F5F5F924D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BF0DF4-635F-CA4A-9717-1B5ED27FD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64B186-6128-7448-B4BA-AB5021136E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376950-7C67-6540-A108-680E83F074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515489-32BB-3144-8FB4-58FF483ECD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0813-6A1A-404F-A12B-794B3DB1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PAGE </a:t>
            </a:r>
            <a:br>
              <a:rPr lang="en-US" dirty="0"/>
            </a:br>
            <a:r>
              <a:rPr lang="en-US" dirty="0"/>
              <a:t>IS A SECTION DIVIDER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FA4D1-9669-F74E-BB1A-B25C8AC6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4C8D8-80FE-FB46-89BF-C212C25E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773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114B-0835-E345-8AFD-179489A7F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7646" y="2131485"/>
            <a:ext cx="9294346" cy="2454132"/>
          </a:xfrm>
        </p:spPr>
        <p:txBody>
          <a:bodyPr/>
          <a:lstStyle/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169BA-0EAB-024A-8370-38E16CF4F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114" y="4674517"/>
            <a:ext cx="5241186" cy="5578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Put Your Own Subtitle in This Box</a:t>
            </a:r>
          </a:p>
        </p:txBody>
      </p:sp>
    </p:spTree>
    <p:extLst>
      <p:ext uri="{BB962C8B-B14F-4D97-AF65-F5344CB8AC3E}">
        <p14:creationId xmlns:p14="http://schemas.microsoft.com/office/powerpoint/2010/main" val="41469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2ED11-A5F5-6E4F-80E4-1D6C5EBD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D09E7-913B-8E43-B2A2-350EF9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2C2750-5D4B-5948-B147-34B48C2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45503-EF78-8C4E-8D9B-60AABB2F80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E544F-EF3F-D64A-A776-AC00DA8251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834A5-002E-AA4E-A23F-1432EC43C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6A547A-E0D1-6847-BF4A-C261B6B07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F13DF-24F1-0147-8102-E0F469751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009C9A-6A36-7440-A774-C929D04DA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ADF810-669A-AE4F-BBC0-298E1F0DA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9E04A8-156B-3445-818D-B8F79C71AD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77CAA4-F65E-2A4B-9DC3-ED5A14B122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0FFA8D-E008-5543-8171-DC15D08C6D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6C0BA8-0DE0-F44E-A467-EAB24493CA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5C16-3C48-914A-87B5-81D162BE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YOUR HEADLINE IN THIS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07DE-759D-C141-93F1-03B2A04E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E626E-509F-B648-A40E-AA7C44F8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36FB4-720C-0E41-BD00-5E361110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9677-A4A0-924E-9C54-8F36F257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YOUR HEADLINE IN THIS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7CCC-A4B3-5146-9ACE-9AF1372E9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Put your body copy in this box. 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E6001-AD0B-F24C-9ED9-A745E435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B7543-A19E-1C43-9207-47A61E87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2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10080-AC9E-DD49-BACD-90C5A424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98000" y="92076"/>
            <a:ext cx="21336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CAB82-40F6-ED47-9A48-A95A99CB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YOUR HEADLINE IN THIS BOX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11239-F01C-8447-8BEC-B53C88E2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66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58805-A7AE-ED42-B063-A9ED706C1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800389"/>
            <a:ext cx="5926667" cy="2736811"/>
          </a:xfrm>
        </p:spPr>
        <p:txBody>
          <a:bodyPr/>
          <a:lstStyle/>
          <a:p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03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15EC-F809-F546-AD70-2B93618B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E2E0-6576-AC44-B8FB-5C4392FF0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6FED0-77C0-3149-9669-D99B4159D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C5D53-07EA-BD4A-8820-0CE0DE78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1517-9E01-0D47-A4AB-C765331F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0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99C6-3B14-F440-96B0-F69ACC2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53" y="1814366"/>
            <a:ext cx="3189249" cy="3098800"/>
          </a:xfrm>
        </p:spPr>
        <p:txBody>
          <a:bodyPr/>
          <a:lstStyle/>
          <a:p>
            <a:r>
              <a:rPr lang="en-US" dirty="0"/>
              <a:t>PUT YOUR HEADLINE IN THIS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CE73E-B2AD-D040-9261-7FDBE4BEF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1167" y="1814366"/>
            <a:ext cx="5147733" cy="3086100"/>
          </a:xfrm>
        </p:spPr>
        <p:txBody>
          <a:bodyPr/>
          <a:lstStyle/>
          <a:p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6EF3E-2FB6-B346-B936-19F7814C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B232-F2A4-0E46-A1E2-585F8F2D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E3B5D-3724-8E43-A23C-9FB57A32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41276"/>
            <a:ext cx="2844800" cy="365125"/>
          </a:xfrm>
        </p:spPr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2588C-A52A-414A-919D-B1B00D1F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6676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BC388-D13F-9641-A196-D354AB49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66" y="1814366"/>
            <a:ext cx="3852417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D0E0-F55A-FE47-9867-5D718EA26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6952" y="1814366"/>
            <a:ext cx="5147733" cy="3086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709"/>
      </p:ext>
    </p:extLst>
  </p:cSld>
  <p:clrMapOvr>
    <a:masterClrMapping/>
  </p:clrMapOvr>
</p:sld>
</file>

<file path=ppt/theme/theme1.xml><?xml version="1.0" encoding="utf-8"?>
<a:theme xmlns:a="http://schemas.openxmlformats.org/drawingml/2006/main" name="Questrom_Powerpoint_Red">
  <a:themeElements>
    <a:clrScheme name="Custom 1">
      <a:dk1>
        <a:sysClr val="windowText" lastClr="000000"/>
      </a:dk1>
      <a:lt1>
        <a:sysClr val="window" lastClr="FFFFFF"/>
      </a:lt1>
      <a:dk2>
        <a:srgbClr val="A71930"/>
      </a:dk2>
      <a:lt2>
        <a:srgbClr val="52B191"/>
      </a:lt2>
      <a:accent1>
        <a:srgbClr val="009FDA"/>
      </a:accent1>
      <a:accent2>
        <a:srgbClr val="69BE28"/>
      </a:accent2>
      <a:accent3>
        <a:srgbClr val="BFB6AD"/>
      </a:accent3>
      <a:accent4>
        <a:srgbClr val="CA005D"/>
      </a:accent4>
      <a:accent5>
        <a:srgbClr val="FF7900"/>
      </a:accent5>
      <a:accent6>
        <a:srgbClr val="005293"/>
      </a:accent6>
      <a:hlink>
        <a:srgbClr val="009FDA"/>
      </a:hlink>
      <a:folHlink>
        <a:srgbClr val="CA00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_Questrom_Powerpoint_WIDESCREEN.potx" id="{A8A36E48-DEAF-401C-9BDE-6F627BD9E021}" vid="{C5D2C2CB-8EC1-4617-8DE7-DB67DBB8A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A71930"/>
    </a:dk2>
    <a:lt2>
      <a:srgbClr val="52B191"/>
    </a:lt2>
    <a:accent1>
      <a:srgbClr val="009FDA"/>
    </a:accent1>
    <a:accent2>
      <a:srgbClr val="69BE28"/>
    </a:accent2>
    <a:accent3>
      <a:srgbClr val="BFB6AD"/>
    </a:accent3>
    <a:accent4>
      <a:srgbClr val="CA005D"/>
    </a:accent4>
    <a:accent5>
      <a:srgbClr val="FF7900"/>
    </a:accent5>
    <a:accent6>
      <a:srgbClr val="005293"/>
    </a:accent6>
    <a:hlink>
      <a:srgbClr val="009FDA"/>
    </a:hlink>
    <a:folHlink>
      <a:srgbClr val="CA005D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A71930"/>
    </a:dk2>
    <a:lt2>
      <a:srgbClr val="52B191"/>
    </a:lt2>
    <a:accent1>
      <a:srgbClr val="009FDA"/>
    </a:accent1>
    <a:accent2>
      <a:srgbClr val="69BE28"/>
    </a:accent2>
    <a:accent3>
      <a:srgbClr val="BFB6AD"/>
    </a:accent3>
    <a:accent4>
      <a:srgbClr val="CA005D"/>
    </a:accent4>
    <a:accent5>
      <a:srgbClr val="FF7900"/>
    </a:accent5>
    <a:accent6>
      <a:srgbClr val="005293"/>
    </a:accent6>
    <a:hlink>
      <a:srgbClr val="009FDA"/>
    </a:hlink>
    <a:folHlink>
      <a:srgbClr val="CA005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296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Questrom_Powerpoint_Red</vt:lpstr>
      <vt:lpstr>PUT YOUR OWN TITLE IN THIS BOX</vt:lpstr>
      <vt:lpstr>PUT YOUR OWN TITLE IN THIS BOX</vt:lpstr>
      <vt:lpstr>PowerPoint Presentation</vt:lpstr>
      <vt:lpstr>PUT YOUR HEADLINE IN THIS BOX</vt:lpstr>
      <vt:lpstr>PUT YOUR HEADLINE IN THIS BOX</vt:lpstr>
      <vt:lpstr>PUT YOUR HEADLINE IN THIS BOX</vt:lpstr>
      <vt:lpstr>PowerPoint Presentation</vt:lpstr>
      <vt:lpstr>PUT YOUR HEADLINE IN THIS BOX</vt:lpstr>
      <vt:lpstr>PowerPoint Presentation</vt:lpstr>
      <vt:lpstr>1</vt:lpstr>
      <vt:lpstr>PowerPoint Presentation</vt:lpstr>
      <vt:lpstr>THIS PAGE  IS A SECTION DIVIDER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YOUR OWN TITLE IN THIS BOX</dc:title>
  <dc:creator>Williams, Nicole</dc:creator>
  <cp:lastModifiedBy>Matychak, J.P.</cp:lastModifiedBy>
  <cp:revision>29</cp:revision>
  <dcterms:created xsi:type="dcterms:W3CDTF">2020-06-23T20:17:33Z</dcterms:created>
  <dcterms:modified xsi:type="dcterms:W3CDTF">2021-05-29T16:53:39Z</dcterms:modified>
</cp:coreProperties>
</file>