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12192000" cy="6858000"/>
  <p:notesSz cx="7010400" cy="9236075"/>
  <p:embeddedFontLst>
    <p:embeddedFont>
      <p:font typeface="Arial Black" panose="020B0A04020102020204" pitchFamily="34" charset="0"/>
      <p:regular r:id="rId10"/>
      <p:bold r:id="rId11"/>
    </p:embeddedFont>
    <p:embeddedFont>
      <p:font typeface="Calibri" panose="020F0502020204030204" pitchFamily="34" charset="0"/>
      <p:regular r:id="rId12"/>
      <p:bold r:id="rId13"/>
      <p:italic r:id="rId14"/>
      <p:boldItalic r:id="rId15"/>
    </p:embeddedFont>
    <p:embeddedFont>
      <p:font typeface="Noto Sans Symbols" panose="020B0604020202020204"/>
      <p:regular r:id="rId16"/>
      <p:bold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909">
          <p15:clr>
            <a:srgbClr val="A4A3A4"/>
          </p15:clr>
        </p15:guide>
        <p15:guide id="2" pos="2208">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8" roundtripDataSignature="AMtx7mi6Fn5h2VSTD3or+UcZhkoOGLrBN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934"/>
    <p:restoredTop sz="94677"/>
  </p:normalViewPr>
  <p:slideViewPr>
    <p:cSldViewPr snapToGrid="0">
      <p:cViewPr>
        <p:scale>
          <a:sx n="67" d="100"/>
          <a:sy n="67" d="100"/>
        </p:scale>
        <p:origin x="90" y="2682"/>
      </p:cViewPr>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909"/>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customschemas.google.com/relationships/presentationmetadata" Target="meta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7840" cy="463407"/>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70938" y="0"/>
            <a:ext cx="3037840" cy="463407"/>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735013" y="1154113"/>
            <a:ext cx="5540375" cy="31162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040" y="4444863"/>
            <a:ext cx="5608320" cy="363670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772670"/>
            <a:ext cx="3037840" cy="463406"/>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70938" y="8772670"/>
            <a:ext cx="3037840" cy="46340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1:notes"/>
          <p:cNvSpPr txBox="1">
            <a:spLocks noGrp="1"/>
          </p:cNvSpPr>
          <p:nvPr>
            <p:ph type="body" idx="1"/>
          </p:nvPr>
        </p:nvSpPr>
        <p:spPr>
          <a:xfrm>
            <a:off x="701040" y="4444863"/>
            <a:ext cx="5608320" cy="363670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9" name="Google Shape;89;p1:notes"/>
          <p:cNvSpPr>
            <a:spLocks noGrp="1" noRot="1" noChangeAspect="1"/>
          </p:cNvSpPr>
          <p:nvPr>
            <p:ph type="sldImg" idx="2"/>
          </p:nvPr>
        </p:nvSpPr>
        <p:spPr>
          <a:xfrm>
            <a:off x="735013" y="1154113"/>
            <a:ext cx="5540375" cy="31162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701040" y="4444863"/>
            <a:ext cx="5608320" cy="363670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5" name="Google Shape;95;p2:notes"/>
          <p:cNvSpPr>
            <a:spLocks noGrp="1" noRot="1" noChangeAspect="1"/>
          </p:cNvSpPr>
          <p:nvPr>
            <p:ph type="sldImg" idx="2"/>
          </p:nvPr>
        </p:nvSpPr>
        <p:spPr>
          <a:xfrm>
            <a:off x="735013" y="1154113"/>
            <a:ext cx="5540375" cy="31162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a:spLocks noGrp="1" noRot="1" noChangeAspect="1"/>
          </p:cNvSpPr>
          <p:nvPr>
            <p:ph type="sldImg" idx="2"/>
          </p:nvPr>
        </p:nvSpPr>
        <p:spPr>
          <a:xfrm>
            <a:off x="735013" y="1154113"/>
            <a:ext cx="5540375" cy="31162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p:cNvSpPr txBox="1">
            <a:spLocks noGrp="1"/>
          </p:cNvSpPr>
          <p:nvPr>
            <p:ph type="body" idx="1"/>
          </p:nvPr>
        </p:nvSpPr>
        <p:spPr>
          <a:xfrm>
            <a:off x="701040" y="4444863"/>
            <a:ext cx="5608320" cy="363670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3" name="Google Shape;103;p3:notes"/>
          <p:cNvSpPr txBox="1">
            <a:spLocks noGrp="1"/>
          </p:cNvSpPr>
          <p:nvPr>
            <p:ph type="sldNum" idx="12"/>
          </p:nvPr>
        </p:nvSpPr>
        <p:spPr>
          <a:xfrm>
            <a:off x="3970938" y="8772670"/>
            <a:ext cx="3037840" cy="463406"/>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1896530cbc3_0_1:notes"/>
          <p:cNvSpPr>
            <a:spLocks noGrp="1" noRot="1" noChangeAspect="1"/>
          </p:cNvSpPr>
          <p:nvPr>
            <p:ph type="sldImg" idx="2"/>
          </p:nvPr>
        </p:nvSpPr>
        <p:spPr>
          <a:xfrm>
            <a:off x="735013" y="1154113"/>
            <a:ext cx="5540375" cy="31162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 name="Google Shape;109;g1896530cbc3_0_1:notes"/>
          <p:cNvSpPr txBox="1">
            <a:spLocks noGrp="1"/>
          </p:cNvSpPr>
          <p:nvPr>
            <p:ph type="body" idx="1"/>
          </p:nvPr>
        </p:nvSpPr>
        <p:spPr>
          <a:xfrm>
            <a:off x="701040" y="4444863"/>
            <a:ext cx="5608200" cy="3636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0" name="Google Shape;110;g1896530cbc3_0_1:notes"/>
          <p:cNvSpPr txBox="1">
            <a:spLocks noGrp="1"/>
          </p:cNvSpPr>
          <p:nvPr>
            <p:ph type="sldNum" idx="12"/>
          </p:nvPr>
        </p:nvSpPr>
        <p:spPr>
          <a:xfrm>
            <a:off x="3970938" y="8772670"/>
            <a:ext cx="3037800" cy="463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1896530cbc3_0_8:notes"/>
          <p:cNvSpPr>
            <a:spLocks noGrp="1" noRot="1" noChangeAspect="1"/>
          </p:cNvSpPr>
          <p:nvPr>
            <p:ph type="sldImg" idx="2"/>
          </p:nvPr>
        </p:nvSpPr>
        <p:spPr>
          <a:xfrm>
            <a:off x="735013" y="1154113"/>
            <a:ext cx="5540375" cy="31162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g1896530cbc3_0_8:notes"/>
          <p:cNvSpPr txBox="1">
            <a:spLocks noGrp="1"/>
          </p:cNvSpPr>
          <p:nvPr>
            <p:ph type="body" idx="1"/>
          </p:nvPr>
        </p:nvSpPr>
        <p:spPr>
          <a:xfrm>
            <a:off x="701040" y="4444863"/>
            <a:ext cx="5608200" cy="3636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7" name="Google Shape;117;g1896530cbc3_0_8:notes"/>
          <p:cNvSpPr txBox="1">
            <a:spLocks noGrp="1"/>
          </p:cNvSpPr>
          <p:nvPr>
            <p:ph type="sldNum" idx="12"/>
          </p:nvPr>
        </p:nvSpPr>
        <p:spPr>
          <a:xfrm>
            <a:off x="3970938" y="8772670"/>
            <a:ext cx="3037800" cy="463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2124206daf9_0_2:notes"/>
          <p:cNvSpPr>
            <a:spLocks noGrp="1" noRot="1" noChangeAspect="1"/>
          </p:cNvSpPr>
          <p:nvPr>
            <p:ph type="sldImg" idx="2"/>
          </p:nvPr>
        </p:nvSpPr>
        <p:spPr>
          <a:xfrm>
            <a:off x="735013" y="1154113"/>
            <a:ext cx="5540375" cy="31162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2124206daf9_0_2:notes"/>
          <p:cNvSpPr txBox="1">
            <a:spLocks noGrp="1"/>
          </p:cNvSpPr>
          <p:nvPr>
            <p:ph type="body" idx="1"/>
          </p:nvPr>
        </p:nvSpPr>
        <p:spPr>
          <a:xfrm>
            <a:off x="701040" y="4444863"/>
            <a:ext cx="5608200" cy="3636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 name="Google Shape;125;g2124206daf9_0_2:notes"/>
          <p:cNvSpPr txBox="1">
            <a:spLocks noGrp="1"/>
          </p:cNvSpPr>
          <p:nvPr>
            <p:ph type="sldNum" idx="12"/>
          </p:nvPr>
        </p:nvSpPr>
        <p:spPr>
          <a:xfrm>
            <a:off x="3970938" y="8772670"/>
            <a:ext cx="3037800" cy="4635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1896530cbc3_0_16:notes"/>
          <p:cNvSpPr>
            <a:spLocks noGrp="1" noRot="1" noChangeAspect="1"/>
          </p:cNvSpPr>
          <p:nvPr>
            <p:ph type="sldImg" idx="2"/>
          </p:nvPr>
        </p:nvSpPr>
        <p:spPr>
          <a:xfrm>
            <a:off x="735013" y="1154113"/>
            <a:ext cx="5540375" cy="31162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g1896530cbc3_0_16:notes"/>
          <p:cNvSpPr txBox="1">
            <a:spLocks noGrp="1"/>
          </p:cNvSpPr>
          <p:nvPr>
            <p:ph type="body" idx="1"/>
          </p:nvPr>
        </p:nvSpPr>
        <p:spPr>
          <a:xfrm>
            <a:off x="701040" y="4444863"/>
            <a:ext cx="5608200" cy="3636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4" name="Google Shape;134;g1896530cbc3_0_16:notes"/>
          <p:cNvSpPr txBox="1">
            <a:spLocks noGrp="1"/>
          </p:cNvSpPr>
          <p:nvPr>
            <p:ph type="sldNum" idx="12"/>
          </p:nvPr>
        </p:nvSpPr>
        <p:spPr>
          <a:xfrm>
            <a:off x="3970938" y="8772670"/>
            <a:ext cx="3037800" cy="463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7</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8"/>
        <p:cNvGrpSpPr/>
        <p:nvPr/>
      </p:nvGrpSpPr>
      <p:grpSpPr>
        <a:xfrm>
          <a:off x="0" y="0"/>
          <a:ext cx="0" cy="0"/>
          <a:chOff x="0" y="0"/>
          <a:chExt cx="0" cy="0"/>
        </a:xfrm>
      </p:grpSpPr>
      <p:sp>
        <p:nvSpPr>
          <p:cNvPr id="19" name="Google Shape;19;p5"/>
          <p:cNvSpPr txBox="1">
            <a:spLocks noGrp="1"/>
          </p:cNvSpPr>
          <p:nvPr>
            <p:ph type="ctrTitle"/>
          </p:nvPr>
        </p:nvSpPr>
        <p:spPr>
          <a:xfrm>
            <a:off x="-199780" y="2508530"/>
            <a:ext cx="10363200" cy="1470025"/>
          </a:xfrm>
          <a:prstGeom prst="rect">
            <a:avLst/>
          </a:prstGeom>
          <a:noFill/>
          <a:ln>
            <a:noFill/>
          </a:ln>
        </p:spPr>
        <p:txBody>
          <a:bodyPr spcFirstLastPara="1" wrap="square" lIns="91425" tIns="45700" rIns="91425" bIns="45700" anchor="ctr" anchorCtr="0">
            <a:noAutofit/>
          </a:bodyPr>
          <a:lstStyle>
            <a:lvl1pPr lvl="0" algn="l">
              <a:lnSpc>
                <a:spcPct val="60000"/>
              </a:lnSpc>
              <a:spcBef>
                <a:spcPts val="0"/>
              </a:spcBef>
              <a:spcAft>
                <a:spcPts val="0"/>
              </a:spcAft>
              <a:buSzPts val="1400"/>
              <a:buNone/>
              <a:defRPr sz="8000" b="1" i="0">
                <a:solidFill>
                  <a:schemeClr val="dk2"/>
                </a:solidFill>
                <a:latin typeface="Arial Black"/>
                <a:ea typeface="Arial Black"/>
                <a:cs typeface="Arial Black"/>
                <a:sym typeface="Arial Black"/>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dirty="0"/>
          </a:p>
        </p:txBody>
      </p:sp>
      <p:sp>
        <p:nvSpPr>
          <p:cNvPr id="20" name="Google Shape;20;p5"/>
          <p:cNvSpPr txBox="1">
            <a:spLocks noGrp="1"/>
          </p:cNvSpPr>
          <p:nvPr>
            <p:ph type="subTitle" idx="1"/>
          </p:nvPr>
        </p:nvSpPr>
        <p:spPr>
          <a:xfrm>
            <a:off x="2285420" y="3978552"/>
            <a:ext cx="6961141" cy="1752600"/>
          </a:xfrm>
          <a:prstGeom prst="rect">
            <a:avLst/>
          </a:prstGeom>
          <a:noFill/>
          <a:ln>
            <a:noFill/>
          </a:ln>
        </p:spPr>
        <p:txBody>
          <a:bodyPr spcFirstLastPara="1" wrap="square" lIns="91425" tIns="45700" rIns="91425" bIns="45700" anchor="t" anchorCtr="0">
            <a:noAutofit/>
          </a:bodyPr>
          <a:lstStyle>
            <a:lvl1pPr lvl="0" algn="r">
              <a:lnSpc>
                <a:spcPct val="100000"/>
              </a:lnSpc>
              <a:spcBef>
                <a:spcPts val="640"/>
              </a:spcBef>
              <a:spcAft>
                <a:spcPts val="0"/>
              </a:spcAft>
              <a:buSzPts val="3200"/>
              <a:buNone/>
              <a:defRPr>
                <a:solidFill>
                  <a:srgbClr val="285948"/>
                </a:solidFill>
              </a:defRPr>
            </a:lvl1pPr>
            <a:lvl2pPr lvl="1" algn="ctr">
              <a:lnSpc>
                <a:spcPct val="100000"/>
              </a:lnSpc>
              <a:spcBef>
                <a:spcPts val="560"/>
              </a:spcBef>
              <a:spcAft>
                <a:spcPts val="0"/>
              </a:spcAft>
              <a:buSzPts val="2800"/>
              <a:buNone/>
              <a:defRPr>
                <a:solidFill>
                  <a:srgbClr val="888888"/>
                </a:solidFill>
              </a:defRPr>
            </a:lvl2pPr>
            <a:lvl3pPr lvl="2" algn="ctr">
              <a:lnSpc>
                <a:spcPct val="100000"/>
              </a:lnSpc>
              <a:spcBef>
                <a:spcPts val="480"/>
              </a:spcBef>
              <a:spcAft>
                <a:spcPts val="0"/>
              </a:spcAft>
              <a:buSzPts val="2400"/>
              <a:buNone/>
              <a:defRPr>
                <a:solidFill>
                  <a:srgbClr val="888888"/>
                </a:solidFill>
              </a:defRPr>
            </a:lvl3pPr>
            <a:lvl4pPr lvl="3" algn="ctr">
              <a:lnSpc>
                <a:spcPct val="100000"/>
              </a:lnSpc>
              <a:spcBef>
                <a:spcPts val="400"/>
              </a:spcBef>
              <a:spcAft>
                <a:spcPts val="0"/>
              </a:spcAft>
              <a:buSzPts val="2000"/>
              <a:buNone/>
              <a:defRPr>
                <a:solidFill>
                  <a:srgbClr val="888888"/>
                </a:solidFill>
              </a:defRPr>
            </a:lvl4pPr>
            <a:lvl5pPr lvl="4" algn="ctr">
              <a:lnSpc>
                <a:spcPct val="100000"/>
              </a:lnSpc>
              <a:spcBef>
                <a:spcPts val="400"/>
              </a:spcBef>
              <a:spcAft>
                <a:spcPts val="0"/>
              </a:spcAft>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r>
              <a:rPr lang="en-US"/>
              <a:t>Click to edit Master subtitle style</a:t>
            </a:r>
            <a:endParaRPr/>
          </a:p>
        </p:txBody>
      </p:sp>
      <p:sp>
        <p:nvSpPr>
          <p:cNvPr id="21" name="Google Shape;21;p5"/>
          <p:cNvSpPr txBox="1">
            <a:spLocks noGrp="1"/>
          </p:cNvSpPr>
          <p:nvPr>
            <p:ph type="dt" idx="10"/>
          </p:nvPr>
        </p:nvSpPr>
        <p:spPr>
          <a:xfrm>
            <a:off x="8737600" y="92078"/>
            <a:ext cx="28448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5"/>
          <p:cNvSpPr txBox="1">
            <a:spLocks noGrp="1"/>
          </p:cNvSpPr>
          <p:nvPr>
            <p:ph type="ftr" idx="11"/>
          </p:nvPr>
        </p:nvSpPr>
        <p:spPr>
          <a:xfrm>
            <a:off x="609600" y="92078"/>
            <a:ext cx="3860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5"/>
          <p:cNvSpPr txBox="1">
            <a:spLocks noGrp="1"/>
          </p:cNvSpPr>
          <p:nvPr>
            <p:ph type="sldNum" idx="12"/>
          </p:nvPr>
        </p:nvSpPr>
        <p:spPr>
          <a:xfrm>
            <a:off x="4673600" y="6356353"/>
            <a:ext cx="2844800"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5"/>
        <p:cNvGrpSpPr/>
        <p:nvPr/>
      </p:nvGrpSpPr>
      <p:grpSpPr>
        <a:xfrm>
          <a:off x="0" y="0"/>
          <a:ext cx="0" cy="0"/>
          <a:chOff x="0" y="0"/>
          <a:chExt cx="0" cy="0"/>
        </a:xfrm>
      </p:grpSpPr>
      <p:sp>
        <p:nvSpPr>
          <p:cNvPr id="76" name="Google Shape;76;p14"/>
          <p:cNvSpPr txBox="1">
            <a:spLocks noGrp="1"/>
          </p:cNvSpPr>
          <p:nvPr>
            <p:ph type="title"/>
          </p:nvPr>
        </p:nvSpPr>
        <p:spPr>
          <a:xfrm>
            <a:off x="609600" y="457202"/>
            <a:ext cx="10972800" cy="96043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77" name="Google Shape;77;p14"/>
          <p:cNvSpPr txBox="1">
            <a:spLocks noGrp="1"/>
          </p:cNvSpPr>
          <p:nvPr>
            <p:ph type="body" idx="1"/>
          </p:nvPr>
        </p:nvSpPr>
        <p:spPr>
          <a:xfrm rot="5400000">
            <a:off x="3833019" y="-1623215"/>
            <a:ext cx="4525963" cy="10972800"/>
          </a:xfrm>
          <a:prstGeom prst="rect">
            <a:avLst/>
          </a:prstGeom>
          <a:noFill/>
          <a:ln>
            <a:noFill/>
          </a:ln>
        </p:spPr>
        <p:txBody>
          <a:bodyPr spcFirstLastPara="1" wrap="square" lIns="91425" tIns="45700" rIns="91425" bIns="45700" anchor="t" anchorCtr="0">
            <a:noAutofit/>
          </a:bodyPr>
          <a:lstStyle>
            <a:lvl1pPr marL="457200" lvl="0" indent="-431800" algn="l">
              <a:lnSpc>
                <a:spcPct val="100000"/>
              </a:lnSpc>
              <a:spcBef>
                <a:spcPts val="640"/>
              </a:spcBef>
              <a:spcAft>
                <a:spcPts val="0"/>
              </a:spcAft>
              <a:buClr>
                <a:srgbClr val="285948"/>
              </a:buClr>
              <a:buSzPts val="3200"/>
              <a:buChar char="▪"/>
              <a:defRPr/>
            </a:lvl1pPr>
            <a:lvl2pPr marL="914400" lvl="1" indent="-406400" algn="l">
              <a:lnSpc>
                <a:spcPct val="100000"/>
              </a:lnSpc>
              <a:spcBef>
                <a:spcPts val="560"/>
              </a:spcBef>
              <a:spcAft>
                <a:spcPts val="0"/>
              </a:spcAft>
              <a:buClr>
                <a:srgbClr val="285948"/>
              </a:buClr>
              <a:buSzPts val="2800"/>
              <a:buChar char="▪"/>
              <a:defRPr/>
            </a:lvl2pPr>
            <a:lvl3pPr marL="1371600" lvl="2" indent="-381000" algn="l">
              <a:lnSpc>
                <a:spcPct val="100000"/>
              </a:lnSpc>
              <a:spcBef>
                <a:spcPts val="480"/>
              </a:spcBef>
              <a:spcAft>
                <a:spcPts val="0"/>
              </a:spcAft>
              <a:buClr>
                <a:srgbClr val="285948"/>
              </a:buClr>
              <a:buSzPts val="2400"/>
              <a:buChar char="▪"/>
              <a:defRPr/>
            </a:lvl3pPr>
            <a:lvl4pPr marL="1828800" lvl="3" indent="-355600" algn="l">
              <a:lnSpc>
                <a:spcPct val="100000"/>
              </a:lnSpc>
              <a:spcBef>
                <a:spcPts val="400"/>
              </a:spcBef>
              <a:spcAft>
                <a:spcPts val="0"/>
              </a:spcAft>
              <a:buClr>
                <a:srgbClr val="285948"/>
              </a:buClr>
              <a:buSzPts val="2000"/>
              <a:buChar char="▪"/>
              <a:defRPr/>
            </a:lvl4pPr>
            <a:lvl5pPr marL="2286000" lvl="4" indent="-355600" algn="l">
              <a:lnSpc>
                <a:spcPct val="100000"/>
              </a:lnSpc>
              <a:spcBef>
                <a:spcPts val="400"/>
              </a:spcBef>
              <a:spcAft>
                <a:spcPts val="0"/>
              </a:spcAft>
              <a:buClr>
                <a:srgbClr val="285948"/>
              </a:buClr>
              <a:buSzPts val="20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pPr lvl="0"/>
            <a:r>
              <a:rPr lang="en-US"/>
              <a:t>Click to edit Master text styles</a:t>
            </a:r>
          </a:p>
        </p:txBody>
      </p:sp>
      <p:sp>
        <p:nvSpPr>
          <p:cNvPr id="78" name="Google Shape;78;p14"/>
          <p:cNvSpPr txBox="1">
            <a:spLocks noGrp="1"/>
          </p:cNvSpPr>
          <p:nvPr>
            <p:ph type="dt" idx="10"/>
          </p:nvPr>
        </p:nvSpPr>
        <p:spPr>
          <a:xfrm>
            <a:off x="8737600" y="92078"/>
            <a:ext cx="28448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14"/>
          <p:cNvSpPr txBox="1">
            <a:spLocks noGrp="1"/>
          </p:cNvSpPr>
          <p:nvPr>
            <p:ph type="ftr" idx="11"/>
          </p:nvPr>
        </p:nvSpPr>
        <p:spPr>
          <a:xfrm>
            <a:off x="609600" y="92078"/>
            <a:ext cx="3860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4"/>
          <p:cNvSpPr txBox="1">
            <a:spLocks noGrp="1"/>
          </p:cNvSpPr>
          <p:nvPr>
            <p:ph type="sldNum" idx="12"/>
          </p:nvPr>
        </p:nvSpPr>
        <p:spPr>
          <a:xfrm>
            <a:off x="4673600" y="6356353"/>
            <a:ext cx="2844800"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1"/>
        <p:cNvGrpSpPr/>
        <p:nvPr/>
      </p:nvGrpSpPr>
      <p:grpSpPr>
        <a:xfrm>
          <a:off x="0" y="0"/>
          <a:ext cx="0" cy="0"/>
          <a:chOff x="0" y="0"/>
          <a:chExt cx="0" cy="0"/>
        </a:xfrm>
      </p:grpSpPr>
      <p:sp>
        <p:nvSpPr>
          <p:cNvPr id="82" name="Google Shape;82;p15"/>
          <p:cNvSpPr txBox="1">
            <a:spLocks noGrp="1"/>
          </p:cNvSpPr>
          <p:nvPr>
            <p:ph type="title"/>
          </p:nvPr>
        </p:nvSpPr>
        <p:spPr>
          <a:xfrm rot="5400000">
            <a:off x="7376319" y="1920085"/>
            <a:ext cx="5668963" cy="27432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83" name="Google Shape;83;p15"/>
          <p:cNvSpPr txBox="1">
            <a:spLocks noGrp="1"/>
          </p:cNvSpPr>
          <p:nvPr>
            <p:ph type="body" idx="1"/>
          </p:nvPr>
        </p:nvSpPr>
        <p:spPr>
          <a:xfrm rot="5400000">
            <a:off x="1788319" y="-721515"/>
            <a:ext cx="5668963" cy="8026400"/>
          </a:xfrm>
          <a:prstGeom prst="rect">
            <a:avLst/>
          </a:prstGeom>
          <a:noFill/>
          <a:ln>
            <a:noFill/>
          </a:ln>
        </p:spPr>
        <p:txBody>
          <a:bodyPr spcFirstLastPara="1" wrap="square" lIns="91425" tIns="45700" rIns="91425" bIns="45700" anchor="t" anchorCtr="0">
            <a:noAutofit/>
          </a:bodyPr>
          <a:lstStyle>
            <a:lvl1pPr marL="457200" lvl="0" indent="-431800" algn="l">
              <a:lnSpc>
                <a:spcPct val="100000"/>
              </a:lnSpc>
              <a:spcBef>
                <a:spcPts val="640"/>
              </a:spcBef>
              <a:spcAft>
                <a:spcPts val="0"/>
              </a:spcAft>
              <a:buClr>
                <a:srgbClr val="285948"/>
              </a:buClr>
              <a:buSzPts val="3200"/>
              <a:buChar char="▪"/>
              <a:defRPr/>
            </a:lvl1pPr>
            <a:lvl2pPr marL="914400" lvl="1" indent="-406400" algn="l">
              <a:lnSpc>
                <a:spcPct val="100000"/>
              </a:lnSpc>
              <a:spcBef>
                <a:spcPts val="560"/>
              </a:spcBef>
              <a:spcAft>
                <a:spcPts val="0"/>
              </a:spcAft>
              <a:buClr>
                <a:srgbClr val="285948"/>
              </a:buClr>
              <a:buSzPts val="2800"/>
              <a:buChar char="▪"/>
              <a:defRPr/>
            </a:lvl2pPr>
            <a:lvl3pPr marL="1371600" lvl="2" indent="-381000" algn="l">
              <a:lnSpc>
                <a:spcPct val="100000"/>
              </a:lnSpc>
              <a:spcBef>
                <a:spcPts val="480"/>
              </a:spcBef>
              <a:spcAft>
                <a:spcPts val="0"/>
              </a:spcAft>
              <a:buClr>
                <a:srgbClr val="285948"/>
              </a:buClr>
              <a:buSzPts val="2400"/>
              <a:buChar char="▪"/>
              <a:defRPr/>
            </a:lvl3pPr>
            <a:lvl4pPr marL="1828800" lvl="3" indent="-355600" algn="l">
              <a:lnSpc>
                <a:spcPct val="100000"/>
              </a:lnSpc>
              <a:spcBef>
                <a:spcPts val="400"/>
              </a:spcBef>
              <a:spcAft>
                <a:spcPts val="0"/>
              </a:spcAft>
              <a:buClr>
                <a:srgbClr val="285948"/>
              </a:buClr>
              <a:buSzPts val="2000"/>
              <a:buChar char="▪"/>
              <a:defRPr/>
            </a:lvl4pPr>
            <a:lvl5pPr marL="2286000" lvl="4" indent="-355600" algn="l">
              <a:lnSpc>
                <a:spcPct val="100000"/>
              </a:lnSpc>
              <a:spcBef>
                <a:spcPts val="400"/>
              </a:spcBef>
              <a:spcAft>
                <a:spcPts val="0"/>
              </a:spcAft>
              <a:buClr>
                <a:srgbClr val="285948"/>
              </a:buClr>
              <a:buSzPts val="20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pPr lvl="0"/>
            <a:r>
              <a:rPr lang="en-US"/>
              <a:t>Click to edit Master text styles</a:t>
            </a:r>
          </a:p>
        </p:txBody>
      </p:sp>
      <p:sp>
        <p:nvSpPr>
          <p:cNvPr id="84" name="Google Shape;84;p15"/>
          <p:cNvSpPr txBox="1">
            <a:spLocks noGrp="1"/>
          </p:cNvSpPr>
          <p:nvPr>
            <p:ph type="dt" idx="10"/>
          </p:nvPr>
        </p:nvSpPr>
        <p:spPr>
          <a:xfrm>
            <a:off x="8737600" y="92078"/>
            <a:ext cx="28448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15"/>
          <p:cNvSpPr txBox="1">
            <a:spLocks noGrp="1"/>
          </p:cNvSpPr>
          <p:nvPr>
            <p:ph type="ftr" idx="11"/>
          </p:nvPr>
        </p:nvSpPr>
        <p:spPr>
          <a:xfrm>
            <a:off x="609600" y="92078"/>
            <a:ext cx="3860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15"/>
          <p:cNvSpPr txBox="1">
            <a:spLocks noGrp="1"/>
          </p:cNvSpPr>
          <p:nvPr>
            <p:ph type="sldNum" idx="12"/>
          </p:nvPr>
        </p:nvSpPr>
        <p:spPr>
          <a:xfrm>
            <a:off x="4673600" y="6356353"/>
            <a:ext cx="2844800"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4"/>
        <p:cNvGrpSpPr/>
        <p:nvPr/>
      </p:nvGrpSpPr>
      <p:grpSpPr>
        <a:xfrm>
          <a:off x="0" y="0"/>
          <a:ext cx="0" cy="0"/>
          <a:chOff x="0" y="0"/>
          <a:chExt cx="0" cy="0"/>
        </a:xfrm>
      </p:grpSpPr>
      <p:sp>
        <p:nvSpPr>
          <p:cNvPr id="25" name="Google Shape;25;p6"/>
          <p:cNvSpPr txBox="1">
            <a:spLocks noGrp="1"/>
          </p:cNvSpPr>
          <p:nvPr>
            <p:ph type="title"/>
          </p:nvPr>
        </p:nvSpPr>
        <p:spPr>
          <a:xfrm>
            <a:off x="609600" y="457202"/>
            <a:ext cx="10972800" cy="96043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26" name="Google Shape;26;p6"/>
          <p:cNvSpPr txBox="1">
            <a:spLocks noGrp="1"/>
          </p:cNvSpPr>
          <p:nvPr>
            <p:ph type="body" idx="1"/>
          </p:nvPr>
        </p:nvSpPr>
        <p:spPr>
          <a:xfrm>
            <a:off x="609600" y="1600203"/>
            <a:ext cx="10972800" cy="4525963"/>
          </a:xfrm>
          <a:prstGeom prst="rect">
            <a:avLst/>
          </a:prstGeom>
          <a:noFill/>
          <a:ln>
            <a:noFill/>
          </a:ln>
        </p:spPr>
        <p:txBody>
          <a:bodyPr spcFirstLastPara="1" wrap="square" lIns="91425" tIns="45700" rIns="91425" bIns="45700" anchor="t" anchorCtr="0">
            <a:noAutofit/>
          </a:bodyPr>
          <a:lstStyle>
            <a:lvl1pPr marL="457200" lvl="0" indent="-431800" algn="l">
              <a:lnSpc>
                <a:spcPct val="100000"/>
              </a:lnSpc>
              <a:spcBef>
                <a:spcPts val="640"/>
              </a:spcBef>
              <a:spcAft>
                <a:spcPts val="0"/>
              </a:spcAft>
              <a:buClr>
                <a:srgbClr val="285948"/>
              </a:buClr>
              <a:buSzPts val="3200"/>
              <a:buChar char="▪"/>
              <a:defRPr/>
            </a:lvl1pPr>
            <a:lvl2pPr marL="914400" lvl="1" indent="-406400" algn="l">
              <a:lnSpc>
                <a:spcPct val="100000"/>
              </a:lnSpc>
              <a:spcBef>
                <a:spcPts val="560"/>
              </a:spcBef>
              <a:spcAft>
                <a:spcPts val="0"/>
              </a:spcAft>
              <a:buClr>
                <a:srgbClr val="285948"/>
              </a:buClr>
              <a:buSzPts val="2800"/>
              <a:buChar char="▪"/>
              <a:defRPr/>
            </a:lvl2pPr>
            <a:lvl3pPr marL="1371600" lvl="2" indent="-381000" algn="l">
              <a:lnSpc>
                <a:spcPct val="100000"/>
              </a:lnSpc>
              <a:spcBef>
                <a:spcPts val="480"/>
              </a:spcBef>
              <a:spcAft>
                <a:spcPts val="0"/>
              </a:spcAft>
              <a:buClr>
                <a:srgbClr val="285948"/>
              </a:buClr>
              <a:buSzPts val="2400"/>
              <a:buChar char="▪"/>
              <a:defRPr/>
            </a:lvl3pPr>
            <a:lvl4pPr marL="1828800" lvl="3" indent="-355600" algn="l">
              <a:lnSpc>
                <a:spcPct val="100000"/>
              </a:lnSpc>
              <a:spcBef>
                <a:spcPts val="400"/>
              </a:spcBef>
              <a:spcAft>
                <a:spcPts val="0"/>
              </a:spcAft>
              <a:buClr>
                <a:srgbClr val="285948"/>
              </a:buClr>
              <a:buSzPts val="2000"/>
              <a:buChar char="▪"/>
              <a:defRPr/>
            </a:lvl4pPr>
            <a:lvl5pPr marL="2286000" lvl="4" indent="-355600" algn="l">
              <a:lnSpc>
                <a:spcPct val="100000"/>
              </a:lnSpc>
              <a:spcBef>
                <a:spcPts val="400"/>
              </a:spcBef>
              <a:spcAft>
                <a:spcPts val="0"/>
              </a:spcAft>
              <a:buClr>
                <a:srgbClr val="285948"/>
              </a:buClr>
              <a:buSzPts val="20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pPr lvl="0"/>
            <a:r>
              <a:rPr lang="en-US"/>
              <a:t>Click to edit Master text styles</a:t>
            </a:r>
          </a:p>
        </p:txBody>
      </p:sp>
      <p:sp>
        <p:nvSpPr>
          <p:cNvPr id="27" name="Google Shape;27;p6"/>
          <p:cNvSpPr txBox="1">
            <a:spLocks noGrp="1"/>
          </p:cNvSpPr>
          <p:nvPr>
            <p:ph type="dt" idx="10"/>
          </p:nvPr>
        </p:nvSpPr>
        <p:spPr>
          <a:xfrm>
            <a:off x="8737600" y="92078"/>
            <a:ext cx="28448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
          <p:cNvSpPr txBox="1">
            <a:spLocks noGrp="1"/>
          </p:cNvSpPr>
          <p:nvPr>
            <p:ph type="ftr" idx="11"/>
          </p:nvPr>
        </p:nvSpPr>
        <p:spPr>
          <a:xfrm>
            <a:off x="609600" y="92078"/>
            <a:ext cx="3860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6"/>
          <p:cNvSpPr txBox="1">
            <a:spLocks noGrp="1"/>
          </p:cNvSpPr>
          <p:nvPr>
            <p:ph type="sldNum" idx="12"/>
          </p:nvPr>
        </p:nvSpPr>
        <p:spPr>
          <a:xfrm>
            <a:off x="4673600" y="6126166"/>
            <a:ext cx="2844800"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0"/>
        <p:cNvGrpSpPr/>
        <p:nvPr/>
      </p:nvGrpSpPr>
      <p:grpSpPr>
        <a:xfrm>
          <a:off x="0" y="0"/>
          <a:ext cx="0" cy="0"/>
          <a:chOff x="0" y="0"/>
          <a:chExt cx="0" cy="0"/>
        </a:xfrm>
      </p:grpSpPr>
      <p:sp>
        <p:nvSpPr>
          <p:cNvPr id="31" name="Google Shape;31;p7"/>
          <p:cNvSpPr txBox="1">
            <a:spLocks noGrp="1"/>
          </p:cNvSpPr>
          <p:nvPr>
            <p:ph type="title"/>
          </p:nvPr>
        </p:nvSpPr>
        <p:spPr>
          <a:xfrm>
            <a:off x="609600" y="457202"/>
            <a:ext cx="10972800" cy="96043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32" name="Google Shape;32;p7"/>
          <p:cNvSpPr txBox="1">
            <a:spLocks noGrp="1"/>
          </p:cNvSpPr>
          <p:nvPr>
            <p:ph type="body" idx="1"/>
          </p:nvPr>
        </p:nvSpPr>
        <p:spPr>
          <a:xfrm>
            <a:off x="609600" y="1600203"/>
            <a:ext cx="5384800" cy="4525963"/>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rgbClr val="285948"/>
              </a:buClr>
              <a:buSzPts val="2800"/>
              <a:buChar char="▪"/>
              <a:defRPr sz="2800"/>
            </a:lvl1pPr>
            <a:lvl2pPr marL="914400" lvl="1" indent="-381000" algn="l">
              <a:lnSpc>
                <a:spcPct val="100000"/>
              </a:lnSpc>
              <a:spcBef>
                <a:spcPts val="480"/>
              </a:spcBef>
              <a:spcAft>
                <a:spcPts val="0"/>
              </a:spcAft>
              <a:buClr>
                <a:srgbClr val="285948"/>
              </a:buClr>
              <a:buSzPts val="2400"/>
              <a:buChar char="▪"/>
              <a:defRPr sz="2400"/>
            </a:lvl2pPr>
            <a:lvl3pPr marL="1371600" lvl="2" indent="-355600" algn="l">
              <a:lnSpc>
                <a:spcPct val="100000"/>
              </a:lnSpc>
              <a:spcBef>
                <a:spcPts val="400"/>
              </a:spcBef>
              <a:spcAft>
                <a:spcPts val="0"/>
              </a:spcAft>
              <a:buClr>
                <a:srgbClr val="285948"/>
              </a:buClr>
              <a:buSzPts val="2000"/>
              <a:buChar char="▪"/>
              <a:defRPr sz="2000"/>
            </a:lvl3pPr>
            <a:lvl4pPr marL="1828800" lvl="3" indent="-342900" algn="l">
              <a:lnSpc>
                <a:spcPct val="100000"/>
              </a:lnSpc>
              <a:spcBef>
                <a:spcPts val="360"/>
              </a:spcBef>
              <a:spcAft>
                <a:spcPts val="0"/>
              </a:spcAft>
              <a:buClr>
                <a:srgbClr val="285948"/>
              </a:buClr>
              <a:buSzPts val="1800"/>
              <a:buChar char="▪"/>
              <a:defRPr sz="1800"/>
            </a:lvl4pPr>
            <a:lvl5pPr marL="2286000" lvl="4" indent="-342900" algn="l">
              <a:lnSpc>
                <a:spcPct val="100000"/>
              </a:lnSpc>
              <a:spcBef>
                <a:spcPts val="360"/>
              </a:spcBef>
              <a:spcAft>
                <a:spcPts val="0"/>
              </a:spcAft>
              <a:buClr>
                <a:srgbClr val="285948"/>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pPr lvl="0"/>
            <a:r>
              <a:rPr lang="en-US"/>
              <a:t>Click to edit Master text styles</a:t>
            </a:r>
          </a:p>
        </p:txBody>
      </p:sp>
      <p:sp>
        <p:nvSpPr>
          <p:cNvPr id="33" name="Google Shape;33;p7"/>
          <p:cNvSpPr txBox="1">
            <a:spLocks noGrp="1"/>
          </p:cNvSpPr>
          <p:nvPr>
            <p:ph type="body" idx="2"/>
          </p:nvPr>
        </p:nvSpPr>
        <p:spPr>
          <a:xfrm>
            <a:off x="6197600" y="1600203"/>
            <a:ext cx="5384800" cy="4525963"/>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rgbClr val="285948"/>
              </a:buClr>
              <a:buSzPts val="2800"/>
              <a:buChar char="▪"/>
              <a:defRPr sz="2800"/>
            </a:lvl1pPr>
            <a:lvl2pPr marL="914400" lvl="1" indent="-381000" algn="l">
              <a:lnSpc>
                <a:spcPct val="100000"/>
              </a:lnSpc>
              <a:spcBef>
                <a:spcPts val="480"/>
              </a:spcBef>
              <a:spcAft>
                <a:spcPts val="0"/>
              </a:spcAft>
              <a:buClr>
                <a:srgbClr val="285948"/>
              </a:buClr>
              <a:buSzPts val="2400"/>
              <a:buChar char="▪"/>
              <a:defRPr sz="2400"/>
            </a:lvl2pPr>
            <a:lvl3pPr marL="1371600" lvl="2" indent="-355600" algn="l">
              <a:lnSpc>
                <a:spcPct val="100000"/>
              </a:lnSpc>
              <a:spcBef>
                <a:spcPts val="400"/>
              </a:spcBef>
              <a:spcAft>
                <a:spcPts val="0"/>
              </a:spcAft>
              <a:buClr>
                <a:srgbClr val="285948"/>
              </a:buClr>
              <a:buSzPts val="2000"/>
              <a:buChar char="▪"/>
              <a:defRPr sz="2000"/>
            </a:lvl3pPr>
            <a:lvl4pPr marL="1828800" lvl="3" indent="-342900" algn="l">
              <a:lnSpc>
                <a:spcPct val="100000"/>
              </a:lnSpc>
              <a:spcBef>
                <a:spcPts val="360"/>
              </a:spcBef>
              <a:spcAft>
                <a:spcPts val="0"/>
              </a:spcAft>
              <a:buClr>
                <a:srgbClr val="285948"/>
              </a:buClr>
              <a:buSzPts val="1800"/>
              <a:buChar char="▪"/>
              <a:defRPr sz="1800"/>
            </a:lvl4pPr>
            <a:lvl5pPr marL="2286000" lvl="4" indent="-342900" algn="l">
              <a:lnSpc>
                <a:spcPct val="100000"/>
              </a:lnSpc>
              <a:spcBef>
                <a:spcPts val="360"/>
              </a:spcBef>
              <a:spcAft>
                <a:spcPts val="0"/>
              </a:spcAft>
              <a:buClr>
                <a:srgbClr val="285948"/>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pPr lvl="0"/>
            <a:r>
              <a:rPr lang="en-US"/>
              <a:t>Click to edit Master text styles</a:t>
            </a:r>
          </a:p>
        </p:txBody>
      </p:sp>
      <p:sp>
        <p:nvSpPr>
          <p:cNvPr id="34" name="Google Shape;34;p7"/>
          <p:cNvSpPr txBox="1">
            <a:spLocks noGrp="1"/>
          </p:cNvSpPr>
          <p:nvPr>
            <p:ph type="dt" idx="10"/>
          </p:nvPr>
        </p:nvSpPr>
        <p:spPr>
          <a:xfrm>
            <a:off x="8737600" y="92078"/>
            <a:ext cx="28448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7"/>
          <p:cNvSpPr txBox="1">
            <a:spLocks noGrp="1"/>
          </p:cNvSpPr>
          <p:nvPr>
            <p:ph type="ftr" idx="11"/>
          </p:nvPr>
        </p:nvSpPr>
        <p:spPr>
          <a:xfrm>
            <a:off x="609600" y="92078"/>
            <a:ext cx="3860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7"/>
          <p:cNvSpPr txBox="1">
            <a:spLocks noGrp="1"/>
          </p:cNvSpPr>
          <p:nvPr>
            <p:ph type="sldNum" idx="12"/>
          </p:nvPr>
        </p:nvSpPr>
        <p:spPr>
          <a:xfrm>
            <a:off x="4673600" y="6356353"/>
            <a:ext cx="2844800"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7"/>
        <p:cNvGrpSpPr/>
        <p:nvPr/>
      </p:nvGrpSpPr>
      <p:grpSpPr>
        <a:xfrm>
          <a:off x="0" y="0"/>
          <a:ext cx="0" cy="0"/>
          <a:chOff x="0" y="0"/>
          <a:chExt cx="0" cy="0"/>
        </a:xfrm>
      </p:grpSpPr>
      <p:sp>
        <p:nvSpPr>
          <p:cNvPr id="38" name="Google Shape;38;p8"/>
          <p:cNvSpPr txBox="1">
            <a:spLocks noGrp="1"/>
          </p:cNvSpPr>
          <p:nvPr>
            <p:ph type="title"/>
          </p:nvPr>
        </p:nvSpPr>
        <p:spPr>
          <a:xfrm>
            <a:off x="963084" y="4406903"/>
            <a:ext cx="10363200" cy="136207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39" name="Google Shape;39;p8"/>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00"/>
              </a:spcBef>
              <a:spcAft>
                <a:spcPts val="0"/>
              </a:spcAft>
              <a:buSzPts val="2000"/>
              <a:buNone/>
              <a:defRPr sz="2000">
                <a:solidFill>
                  <a:srgbClr val="285948"/>
                </a:solidFill>
              </a:defRPr>
            </a:lvl1pPr>
            <a:lvl2pPr marL="914400" lvl="1" indent="-228600" algn="l">
              <a:lnSpc>
                <a:spcPct val="100000"/>
              </a:lnSpc>
              <a:spcBef>
                <a:spcPts val="360"/>
              </a:spcBef>
              <a:spcAft>
                <a:spcPts val="0"/>
              </a:spcAft>
              <a:buSzPts val="1800"/>
              <a:buNone/>
              <a:defRPr sz="1800">
                <a:solidFill>
                  <a:srgbClr val="888888"/>
                </a:solidFill>
              </a:defRPr>
            </a:lvl2pPr>
            <a:lvl3pPr marL="1371600" lvl="2" indent="-228600" algn="l">
              <a:lnSpc>
                <a:spcPct val="100000"/>
              </a:lnSpc>
              <a:spcBef>
                <a:spcPts val="320"/>
              </a:spcBef>
              <a:spcAft>
                <a:spcPts val="0"/>
              </a:spcAft>
              <a:buSzPts val="1600"/>
              <a:buNone/>
              <a:defRPr sz="1600">
                <a:solidFill>
                  <a:srgbClr val="888888"/>
                </a:solidFill>
              </a:defRPr>
            </a:lvl3pPr>
            <a:lvl4pPr marL="1828800" lvl="3" indent="-228600" algn="l">
              <a:lnSpc>
                <a:spcPct val="100000"/>
              </a:lnSpc>
              <a:spcBef>
                <a:spcPts val="280"/>
              </a:spcBef>
              <a:spcAft>
                <a:spcPts val="0"/>
              </a:spcAft>
              <a:buSzPts val="1400"/>
              <a:buNone/>
              <a:defRPr sz="1400">
                <a:solidFill>
                  <a:srgbClr val="888888"/>
                </a:solidFill>
              </a:defRPr>
            </a:lvl4pPr>
            <a:lvl5pPr marL="2286000" lvl="4" indent="-228600" algn="l">
              <a:lnSpc>
                <a:spcPct val="100000"/>
              </a:lnSpc>
              <a:spcBef>
                <a:spcPts val="280"/>
              </a:spcBef>
              <a:spcAft>
                <a:spcPts val="0"/>
              </a:spcAft>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pPr lvl="0"/>
            <a:r>
              <a:rPr lang="en-US"/>
              <a:t>Click to edit Master text styles</a:t>
            </a:r>
          </a:p>
        </p:txBody>
      </p:sp>
      <p:sp>
        <p:nvSpPr>
          <p:cNvPr id="40" name="Google Shape;40;p8"/>
          <p:cNvSpPr txBox="1">
            <a:spLocks noGrp="1"/>
          </p:cNvSpPr>
          <p:nvPr>
            <p:ph type="dt" idx="10"/>
          </p:nvPr>
        </p:nvSpPr>
        <p:spPr>
          <a:xfrm>
            <a:off x="8737600" y="92078"/>
            <a:ext cx="28448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8"/>
          <p:cNvSpPr txBox="1">
            <a:spLocks noGrp="1"/>
          </p:cNvSpPr>
          <p:nvPr>
            <p:ph type="ftr" idx="11"/>
          </p:nvPr>
        </p:nvSpPr>
        <p:spPr>
          <a:xfrm>
            <a:off x="609600" y="92078"/>
            <a:ext cx="3860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8"/>
          <p:cNvSpPr txBox="1">
            <a:spLocks noGrp="1"/>
          </p:cNvSpPr>
          <p:nvPr>
            <p:ph type="sldNum" idx="12"/>
          </p:nvPr>
        </p:nvSpPr>
        <p:spPr>
          <a:xfrm>
            <a:off x="4673600" y="6356353"/>
            <a:ext cx="2844800"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3"/>
        <p:cNvGrpSpPr/>
        <p:nvPr/>
      </p:nvGrpSpPr>
      <p:grpSpPr>
        <a:xfrm>
          <a:off x="0" y="0"/>
          <a:ext cx="0" cy="0"/>
          <a:chOff x="0" y="0"/>
          <a:chExt cx="0" cy="0"/>
        </a:xfrm>
      </p:grpSpPr>
      <p:sp>
        <p:nvSpPr>
          <p:cNvPr id="44" name="Google Shape;44;p9"/>
          <p:cNvSpPr txBox="1">
            <a:spLocks noGrp="1"/>
          </p:cNvSpPr>
          <p:nvPr>
            <p:ph type="title"/>
          </p:nvPr>
        </p:nvSpPr>
        <p:spPr>
          <a:xfrm>
            <a:off x="609600" y="457202"/>
            <a:ext cx="10972800" cy="96043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45" name="Google Shape;45;p9"/>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SzPts val="2400"/>
              <a:buNone/>
              <a:defRPr sz="2400" b="1"/>
            </a:lvl1pPr>
            <a:lvl2pPr marL="914400" lvl="1" indent="-228600" algn="l">
              <a:lnSpc>
                <a:spcPct val="100000"/>
              </a:lnSpc>
              <a:spcBef>
                <a:spcPts val="400"/>
              </a:spcBef>
              <a:spcAft>
                <a:spcPts val="0"/>
              </a:spcAft>
              <a:buSzPts val="2000"/>
              <a:buNone/>
              <a:defRPr sz="2000" b="1"/>
            </a:lvl2pPr>
            <a:lvl3pPr marL="1371600" lvl="2" indent="-228600" algn="l">
              <a:lnSpc>
                <a:spcPct val="100000"/>
              </a:lnSpc>
              <a:spcBef>
                <a:spcPts val="360"/>
              </a:spcBef>
              <a:spcAft>
                <a:spcPts val="0"/>
              </a:spcAft>
              <a:buSzPts val="1800"/>
              <a:buNone/>
              <a:defRPr sz="1800" b="1"/>
            </a:lvl3pPr>
            <a:lvl4pPr marL="1828800" lvl="3" indent="-228600" algn="l">
              <a:lnSpc>
                <a:spcPct val="100000"/>
              </a:lnSpc>
              <a:spcBef>
                <a:spcPts val="320"/>
              </a:spcBef>
              <a:spcAft>
                <a:spcPts val="0"/>
              </a:spcAft>
              <a:buSzPts val="1600"/>
              <a:buNone/>
              <a:defRPr sz="1600" b="1"/>
            </a:lvl4pPr>
            <a:lvl5pPr marL="2286000" lvl="4" indent="-228600" algn="l">
              <a:lnSpc>
                <a:spcPct val="100000"/>
              </a:lnSpc>
              <a:spcBef>
                <a:spcPts val="320"/>
              </a:spcBef>
              <a:spcAft>
                <a:spcPts val="0"/>
              </a:spcAft>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pPr lvl="0"/>
            <a:r>
              <a:rPr lang="en-US"/>
              <a:t>Click to edit Master text styles</a:t>
            </a:r>
          </a:p>
        </p:txBody>
      </p:sp>
      <p:sp>
        <p:nvSpPr>
          <p:cNvPr id="46" name="Google Shape;46;p9"/>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rgbClr val="285948"/>
              </a:buClr>
              <a:buSzPts val="2400"/>
              <a:buChar char="▪"/>
              <a:defRPr sz="2400"/>
            </a:lvl1pPr>
            <a:lvl2pPr marL="914400" lvl="1" indent="-355600" algn="l">
              <a:lnSpc>
                <a:spcPct val="100000"/>
              </a:lnSpc>
              <a:spcBef>
                <a:spcPts val="400"/>
              </a:spcBef>
              <a:spcAft>
                <a:spcPts val="0"/>
              </a:spcAft>
              <a:buClr>
                <a:srgbClr val="285948"/>
              </a:buClr>
              <a:buSzPts val="2000"/>
              <a:buChar char="▪"/>
              <a:defRPr sz="2000"/>
            </a:lvl2pPr>
            <a:lvl3pPr marL="1371600" lvl="2" indent="-342900" algn="l">
              <a:lnSpc>
                <a:spcPct val="100000"/>
              </a:lnSpc>
              <a:spcBef>
                <a:spcPts val="360"/>
              </a:spcBef>
              <a:spcAft>
                <a:spcPts val="0"/>
              </a:spcAft>
              <a:buClr>
                <a:srgbClr val="285948"/>
              </a:buClr>
              <a:buSzPts val="1800"/>
              <a:buChar char="▪"/>
              <a:defRPr sz="1800"/>
            </a:lvl3pPr>
            <a:lvl4pPr marL="1828800" lvl="3" indent="-330200" algn="l">
              <a:lnSpc>
                <a:spcPct val="100000"/>
              </a:lnSpc>
              <a:spcBef>
                <a:spcPts val="320"/>
              </a:spcBef>
              <a:spcAft>
                <a:spcPts val="0"/>
              </a:spcAft>
              <a:buClr>
                <a:srgbClr val="285948"/>
              </a:buClr>
              <a:buSzPts val="1600"/>
              <a:buChar char="▪"/>
              <a:defRPr sz="1600"/>
            </a:lvl4pPr>
            <a:lvl5pPr marL="2286000" lvl="4" indent="-330200" algn="l">
              <a:lnSpc>
                <a:spcPct val="100000"/>
              </a:lnSpc>
              <a:spcBef>
                <a:spcPts val="320"/>
              </a:spcBef>
              <a:spcAft>
                <a:spcPts val="0"/>
              </a:spcAft>
              <a:buClr>
                <a:srgbClr val="285948"/>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pPr lvl="0"/>
            <a:r>
              <a:rPr lang="en-US"/>
              <a:t>Click to edit Master text styles</a:t>
            </a:r>
          </a:p>
        </p:txBody>
      </p:sp>
      <p:sp>
        <p:nvSpPr>
          <p:cNvPr id="47" name="Google Shape;47;p9"/>
          <p:cNvSpPr txBox="1">
            <a:spLocks noGrp="1"/>
          </p:cNvSpPr>
          <p:nvPr>
            <p:ph type="body" idx="3"/>
          </p:nvPr>
        </p:nvSpPr>
        <p:spPr>
          <a:xfrm>
            <a:off x="6193369" y="1535113"/>
            <a:ext cx="5389033" cy="6397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SzPts val="2400"/>
              <a:buNone/>
              <a:defRPr sz="2400" b="1"/>
            </a:lvl1pPr>
            <a:lvl2pPr marL="914400" lvl="1" indent="-228600" algn="l">
              <a:lnSpc>
                <a:spcPct val="100000"/>
              </a:lnSpc>
              <a:spcBef>
                <a:spcPts val="400"/>
              </a:spcBef>
              <a:spcAft>
                <a:spcPts val="0"/>
              </a:spcAft>
              <a:buSzPts val="2000"/>
              <a:buNone/>
              <a:defRPr sz="2000" b="1"/>
            </a:lvl2pPr>
            <a:lvl3pPr marL="1371600" lvl="2" indent="-228600" algn="l">
              <a:lnSpc>
                <a:spcPct val="100000"/>
              </a:lnSpc>
              <a:spcBef>
                <a:spcPts val="360"/>
              </a:spcBef>
              <a:spcAft>
                <a:spcPts val="0"/>
              </a:spcAft>
              <a:buSzPts val="1800"/>
              <a:buNone/>
              <a:defRPr sz="1800" b="1"/>
            </a:lvl3pPr>
            <a:lvl4pPr marL="1828800" lvl="3" indent="-228600" algn="l">
              <a:lnSpc>
                <a:spcPct val="100000"/>
              </a:lnSpc>
              <a:spcBef>
                <a:spcPts val="320"/>
              </a:spcBef>
              <a:spcAft>
                <a:spcPts val="0"/>
              </a:spcAft>
              <a:buSzPts val="1600"/>
              <a:buNone/>
              <a:defRPr sz="1600" b="1"/>
            </a:lvl4pPr>
            <a:lvl5pPr marL="2286000" lvl="4" indent="-228600" algn="l">
              <a:lnSpc>
                <a:spcPct val="100000"/>
              </a:lnSpc>
              <a:spcBef>
                <a:spcPts val="320"/>
              </a:spcBef>
              <a:spcAft>
                <a:spcPts val="0"/>
              </a:spcAft>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pPr lvl="0"/>
            <a:r>
              <a:rPr lang="en-US"/>
              <a:t>Click to edit Master text styles</a:t>
            </a:r>
          </a:p>
        </p:txBody>
      </p:sp>
      <p:sp>
        <p:nvSpPr>
          <p:cNvPr id="48" name="Google Shape;48;p9"/>
          <p:cNvSpPr txBox="1">
            <a:spLocks noGrp="1"/>
          </p:cNvSpPr>
          <p:nvPr>
            <p:ph type="body" idx="4"/>
          </p:nvPr>
        </p:nvSpPr>
        <p:spPr>
          <a:xfrm>
            <a:off x="6193369" y="2174875"/>
            <a:ext cx="5389033" cy="3951288"/>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rgbClr val="285948"/>
              </a:buClr>
              <a:buSzPts val="2400"/>
              <a:buChar char="▪"/>
              <a:defRPr sz="2400"/>
            </a:lvl1pPr>
            <a:lvl2pPr marL="914400" lvl="1" indent="-355600" algn="l">
              <a:lnSpc>
                <a:spcPct val="100000"/>
              </a:lnSpc>
              <a:spcBef>
                <a:spcPts val="400"/>
              </a:spcBef>
              <a:spcAft>
                <a:spcPts val="0"/>
              </a:spcAft>
              <a:buClr>
                <a:srgbClr val="285948"/>
              </a:buClr>
              <a:buSzPts val="2000"/>
              <a:buChar char="▪"/>
              <a:defRPr sz="2000"/>
            </a:lvl2pPr>
            <a:lvl3pPr marL="1371600" lvl="2" indent="-342900" algn="l">
              <a:lnSpc>
                <a:spcPct val="100000"/>
              </a:lnSpc>
              <a:spcBef>
                <a:spcPts val="360"/>
              </a:spcBef>
              <a:spcAft>
                <a:spcPts val="0"/>
              </a:spcAft>
              <a:buClr>
                <a:srgbClr val="285948"/>
              </a:buClr>
              <a:buSzPts val="1800"/>
              <a:buChar char="▪"/>
              <a:defRPr sz="1800"/>
            </a:lvl3pPr>
            <a:lvl4pPr marL="1828800" lvl="3" indent="-330200" algn="l">
              <a:lnSpc>
                <a:spcPct val="100000"/>
              </a:lnSpc>
              <a:spcBef>
                <a:spcPts val="320"/>
              </a:spcBef>
              <a:spcAft>
                <a:spcPts val="0"/>
              </a:spcAft>
              <a:buClr>
                <a:srgbClr val="285948"/>
              </a:buClr>
              <a:buSzPts val="1600"/>
              <a:buChar char="▪"/>
              <a:defRPr sz="1600"/>
            </a:lvl4pPr>
            <a:lvl5pPr marL="2286000" lvl="4" indent="-330200" algn="l">
              <a:lnSpc>
                <a:spcPct val="100000"/>
              </a:lnSpc>
              <a:spcBef>
                <a:spcPts val="320"/>
              </a:spcBef>
              <a:spcAft>
                <a:spcPts val="0"/>
              </a:spcAft>
              <a:buClr>
                <a:srgbClr val="285948"/>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pPr lvl="0"/>
            <a:r>
              <a:rPr lang="en-US"/>
              <a:t>Click to edit Master text styles</a:t>
            </a:r>
          </a:p>
        </p:txBody>
      </p:sp>
      <p:sp>
        <p:nvSpPr>
          <p:cNvPr id="49" name="Google Shape;49;p9"/>
          <p:cNvSpPr txBox="1">
            <a:spLocks noGrp="1"/>
          </p:cNvSpPr>
          <p:nvPr>
            <p:ph type="dt" idx="10"/>
          </p:nvPr>
        </p:nvSpPr>
        <p:spPr>
          <a:xfrm>
            <a:off x="8737600" y="92078"/>
            <a:ext cx="28448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9"/>
          <p:cNvSpPr txBox="1">
            <a:spLocks noGrp="1"/>
          </p:cNvSpPr>
          <p:nvPr>
            <p:ph type="ftr" idx="11"/>
          </p:nvPr>
        </p:nvSpPr>
        <p:spPr>
          <a:xfrm>
            <a:off x="609600" y="92078"/>
            <a:ext cx="3860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9"/>
          <p:cNvSpPr txBox="1">
            <a:spLocks noGrp="1"/>
          </p:cNvSpPr>
          <p:nvPr>
            <p:ph type="sldNum" idx="12"/>
          </p:nvPr>
        </p:nvSpPr>
        <p:spPr>
          <a:xfrm>
            <a:off x="4673600" y="6356353"/>
            <a:ext cx="2844800"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2"/>
        <p:cNvGrpSpPr/>
        <p:nvPr/>
      </p:nvGrpSpPr>
      <p:grpSpPr>
        <a:xfrm>
          <a:off x="0" y="0"/>
          <a:ext cx="0" cy="0"/>
          <a:chOff x="0" y="0"/>
          <a:chExt cx="0" cy="0"/>
        </a:xfrm>
      </p:grpSpPr>
      <p:sp>
        <p:nvSpPr>
          <p:cNvPr id="53" name="Google Shape;53;p10"/>
          <p:cNvSpPr txBox="1">
            <a:spLocks noGrp="1"/>
          </p:cNvSpPr>
          <p:nvPr>
            <p:ph type="title"/>
          </p:nvPr>
        </p:nvSpPr>
        <p:spPr>
          <a:xfrm>
            <a:off x="609600" y="457202"/>
            <a:ext cx="10972800" cy="96043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54" name="Google Shape;54;p10"/>
          <p:cNvSpPr txBox="1">
            <a:spLocks noGrp="1"/>
          </p:cNvSpPr>
          <p:nvPr>
            <p:ph type="dt" idx="10"/>
          </p:nvPr>
        </p:nvSpPr>
        <p:spPr>
          <a:xfrm>
            <a:off x="8737600" y="92078"/>
            <a:ext cx="28448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10"/>
          <p:cNvSpPr txBox="1">
            <a:spLocks noGrp="1"/>
          </p:cNvSpPr>
          <p:nvPr>
            <p:ph type="ftr" idx="11"/>
          </p:nvPr>
        </p:nvSpPr>
        <p:spPr>
          <a:xfrm>
            <a:off x="609600" y="92078"/>
            <a:ext cx="3860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0"/>
          <p:cNvSpPr txBox="1">
            <a:spLocks noGrp="1"/>
          </p:cNvSpPr>
          <p:nvPr>
            <p:ph type="sldNum" idx="12"/>
          </p:nvPr>
        </p:nvSpPr>
        <p:spPr>
          <a:xfrm>
            <a:off x="4673600" y="6356353"/>
            <a:ext cx="2844800"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
        <p:cNvGrpSpPr/>
        <p:nvPr/>
      </p:nvGrpSpPr>
      <p:grpSpPr>
        <a:xfrm>
          <a:off x="0" y="0"/>
          <a:ext cx="0" cy="0"/>
          <a:chOff x="0" y="0"/>
          <a:chExt cx="0" cy="0"/>
        </a:xfrm>
      </p:grpSpPr>
      <p:sp>
        <p:nvSpPr>
          <p:cNvPr id="58" name="Google Shape;58;p11"/>
          <p:cNvSpPr txBox="1">
            <a:spLocks noGrp="1"/>
          </p:cNvSpPr>
          <p:nvPr>
            <p:ph type="dt" idx="10"/>
          </p:nvPr>
        </p:nvSpPr>
        <p:spPr>
          <a:xfrm>
            <a:off x="8737600" y="92078"/>
            <a:ext cx="28448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1"/>
          <p:cNvSpPr txBox="1">
            <a:spLocks noGrp="1"/>
          </p:cNvSpPr>
          <p:nvPr>
            <p:ph type="ftr" idx="11"/>
          </p:nvPr>
        </p:nvSpPr>
        <p:spPr>
          <a:xfrm>
            <a:off x="609600" y="92078"/>
            <a:ext cx="3860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1"/>
          <p:cNvSpPr txBox="1">
            <a:spLocks noGrp="1"/>
          </p:cNvSpPr>
          <p:nvPr>
            <p:ph type="sldNum" idx="12"/>
          </p:nvPr>
        </p:nvSpPr>
        <p:spPr>
          <a:xfrm>
            <a:off x="4673600" y="6356353"/>
            <a:ext cx="2844800"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1"/>
        <p:cNvGrpSpPr/>
        <p:nvPr/>
      </p:nvGrpSpPr>
      <p:grpSpPr>
        <a:xfrm>
          <a:off x="0" y="0"/>
          <a:ext cx="0" cy="0"/>
          <a:chOff x="0" y="0"/>
          <a:chExt cx="0" cy="0"/>
        </a:xfrm>
      </p:grpSpPr>
      <p:sp>
        <p:nvSpPr>
          <p:cNvPr id="62" name="Google Shape;62;p12"/>
          <p:cNvSpPr txBox="1">
            <a:spLocks noGrp="1"/>
          </p:cNvSpPr>
          <p:nvPr>
            <p:ph type="title"/>
          </p:nvPr>
        </p:nvSpPr>
        <p:spPr>
          <a:xfrm>
            <a:off x="609602" y="691662"/>
            <a:ext cx="4011084" cy="743438"/>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63" name="Google Shape;63;p12"/>
          <p:cNvSpPr txBox="1">
            <a:spLocks noGrp="1"/>
          </p:cNvSpPr>
          <p:nvPr>
            <p:ph type="body" idx="1"/>
          </p:nvPr>
        </p:nvSpPr>
        <p:spPr>
          <a:xfrm>
            <a:off x="4766733" y="691662"/>
            <a:ext cx="6815667" cy="5434504"/>
          </a:xfrm>
          <a:prstGeom prst="rect">
            <a:avLst/>
          </a:prstGeom>
          <a:noFill/>
          <a:ln>
            <a:noFill/>
          </a:ln>
        </p:spPr>
        <p:txBody>
          <a:bodyPr spcFirstLastPara="1" wrap="square" lIns="91425" tIns="45700" rIns="91425" bIns="45700" anchor="t" anchorCtr="0">
            <a:noAutofit/>
          </a:bodyPr>
          <a:lstStyle>
            <a:lvl1pPr marL="457200" lvl="0" indent="-431800" algn="l">
              <a:lnSpc>
                <a:spcPct val="100000"/>
              </a:lnSpc>
              <a:spcBef>
                <a:spcPts val="640"/>
              </a:spcBef>
              <a:spcAft>
                <a:spcPts val="0"/>
              </a:spcAft>
              <a:buClr>
                <a:srgbClr val="285948"/>
              </a:buClr>
              <a:buSzPts val="3200"/>
              <a:buChar char="▪"/>
              <a:defRPr sz="3200"/>
            </a:lvl1pPr>
            <a:lvl2pPr marL="914400" lvl="1" indent="-406400" algn="l">
              <a:lnSpc>
                <a:spcPct val="100000"/>
              </a:lnSpc>
              <a:spcBef>
                <a:spcPts val="560"/>
              </a:spcBef>
              <a:spcAft>
                <a:spcPts val="0"/>
              </a:spcAft>
              <a:buClr>
                <a:srgbClr val="285948"/>
              </a:buClr>
              <a:buSzPts val="2800"/>
              <a:buChar char="▪"/>
              <a:defRPr sz="2800"/>
            </a:lvl2pPr>
            <a:lvl3pPr marL="1371600" lvl="2" indent="-381000" algn="l">
              <a:lnSpc>
                <a:spcPct val="100000"/>
              </a:lnSpc>
              <a:spcBef>
                <a:spcPts val="480"/>
              </a:spcBef>
              <a:spcAft>
                <a:spcPts val="0"/>
              </a:spcAft>
              <a:buClr>
                <a:srgbClr val="285948"/>
              </a:buClr>
              <a:buSzPts val="2400"/>
              <a:buChar char="▪"/>
              <a:defRPr sz="2400"/>
            </a:lvl3pPr>
            <a:lvl4pPr marL="1828800" lvl="3" indent="-355600" algn="l">
              <a:lnSpc>
                <a:spcPct val="100000"/>
              </a:lnSpc>
              <a:spcBef>
                <a:spcPts val="400"/>
              </a:spcBef>
              <a:spcAft>
                <a:spcPts val="0"/>
              </a:spcAft>
              <a:buClr>
                <a:srgbClr val="285948"/>
              </a:buClr>
              <a:buSzPts val="2000"/>
              <a:buChar char="▪"/>
              <a:defRPr sz="2000"/>
            </a:lvl4pPr>
            <a:lvl5pPr marL="2286000" lvl="4" indent="-355600" algn="l">
              <a:lnSpc>
                <a:spcPct val="100000"/>
              </a:lnSpc>
              <a:spcBef>
                <a:spcPts val="400"/>
              </a:spcBef>
              <a:spcAft>
                <a:spcPts val="0"/>
              </a:spcAft>
              <a:buClr>
                <a:srgbClr val="285948"/>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pPr lvl="0"/>
            <a:r>
              <a:rPr lang="en-US"/>
              <a:t>Click to edit Master text styles</a:t>
            </a:r>
          </a:p>
        </p:txBody>
      </p:sp>
      <p:sp>
        <p:nvSpPr>
          <p:cNvPr id="64" name="Google Shape;64;p12"/>
          <p:cNvSpPr txBox="1">
            <a:spLocks noGrp="1"/>
          </p:cNvSpPr>
          <p:nvPr>
            <p:ph type="body" idx="2"/>
          </p:nvPr>
        </p:nvSpPr>
        <p:spPr>
          <a:xfrm>
            <a:off x="609602" y="1435103"/>
            <a:ext cx="4011084" cy="4691063"/>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SzPts val="1400"/>
              <a:buNone/>
              <a:defRPr sz="1400"/>
            </a:lvl1pPr>
            <a:lvl2pPr marL="914400" lvl="1" indent="-228600" algn="l">
              <a:lnSpc>
                <a:spcPct val="100000"/>
              </a:lnSpc>
              <a:spcBef>
                <a:spcPts val="240"/>
              </a:spcBef>
              <a:spcAft>
                <a:spcPts val="0"/>
              </a:spcAft>
              <a:buSzPts val="1200"/>
              <a:buNone/>
              <a:defRPr sz="1200"/>
            </a:lvl2pPr>
            <a:lvl3pPr marL="1371600" lvl="2" indent="-228600" algn="l">
              <a:lnSpc>
                <a:spcPct val="100000"/>
              </a:lnSpc>
              <a:spcBef>
                <a:spcPts val="200"/>
              </a:spcBef>
              <a:spcAft>
                <a:spcPts val="0"/>
              </a:spcAft>
              <a:buSzPts val="1000"/>
              <a:buNone/>
              <a:defRPr sz="1000"/>
            </a:lvl3pPr>
            <a:lvl4pPr marL="1828800" lvl="3" indent="-228600" algn="l">
              <a:lnSpc>
                <a:spcPct val="100000"/>
              </a:lnSpc>
              <a:spcBef>
                <a:spcPts val="180"/>
              </a:spcBef>
              <a:spcAft>
                <a:spcPts val="0"/>
              </a:spcAft>
              <a:buSzPts val="900"/>
              <a:buNone/>
              <a:defRPr sz="900"/>
            </a:lvl4pPr>
            <a:lvl5pPr marL="2286000" lvl="4" indent="-228600" algn="l">
              <a:lnSpc>
                <a:spcPct val="100000"/>
              </a:lnSpc>
              <a:spcBef>
                <a:spcPts val="180"/>
              </a:spcBef>
              <a:spcAft>
                <a:spcPts val="0"/>
              </a:spcAft>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pPr lvl="0"/>
            <a:r>
              <a:rPr lang="en-US"/>
              <a:t>Click to edit Master text styles</a:t>
            </a:r>
          </a:p>
        </p:txBody>
      </p:sp>
      <p:sp>
        <p:nvSpPr>
          <p:cNvPr id="65" name="Google Shape;65;p12"/>
          <p:cNvSpPr txBox="1">
            <a:spLocks noGrp="1"/>
          </p:cNvSpPr>
          <p:nvPr>
            <p:ph type="dt" idx="10"/>
          </p:nvPr>
        </p:nvSpPr>
        <p:spPr>
          <a:xfrm>
            <a:off x="8737600" y="92078"/>
            <a:ext cx="28448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2"/>
          <p:cNvSpPr txBox="1">
            <a:spLocks noGrp="1"/>
          </p:cNvSpPr>
          <p:nvPr>
            <p:ph type="ftr" idx="11"/>
          </p:nvPr>
        </p:nvSpPr>
        <p:spPr>
          <a:xfrm>
            <a:off x="609600" y="92078"/>
            <a:ext cx="3860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2"/>
          <p:cNvSpPr txBox="1">
            <a:spLocks noGrp="1"/>
          </p:cNvSpPr>
          <p:nvPr>
            <p:ph type="sldNum" idx="12"/>
          </p:nvPr>
        </p:nvSpPr>
        <p:spPr>
          <a:xfrm>
            <a:off x="4673600" y="6356353"/>
            <a:ext cx="2844800"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8"/>
        <p:cNvGrpSpPr/>
        <p:nvPr/>
      </p:nvGrpSpPr>
      <p:grpSpPr>
        <a:xfrm>
          <a:off x="0" y="0"/>
          <a:ext cx="0" cy="0"/>
          <a:chOff x="0" y="0"/>
          <a:chExt cx="0" cy="0"/>
        </a:xfrm>
      </p:grpSpPr>
      <p:sp>
        <p:nvSpPr>
          <p:cNvPr id="69" name="Google Shape;69;p13"/>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70" name="Google Shape;70;p13"/>
          <p:cNvSpPr>
            <a:spLocks noGrp="1"/>
          </p:cNvSpPr>
          <p:nvPr>
            <p:ph type="pic" idx="2"/>
          </p:nvPr>
        </p:nvSpPr>
        <p:spPr>
          <a:xfrm>
            <a:off x="2389717" y="612775"/>
            <a:ext cx="7315200" cy="4114800"/>
          </a:xfrm>
          <a:prstGeom prst="rect">
            <a:avLst/>
          </a:prstGeom>
          <a:noFill/>
          <a:ln>
            <a:noFill/>
          </a:ln>
        </p:spPr>
      </p:sp>
      <p:sp>
        <p:nvSpPr>
          <p:cNvPr id="71" name="Google Shape;71;p13"/>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SzPts val="1400"/>
              <a:buNone/>
              <a:defRPr sz="1400"/>
            </a:lvl1pPr>
            <a:lvl2pPr marL="914400" lvl="1" indent="-228600" algn="l">
              <a:lnSpc>
                <a:spcPct val="100000"/>
              </a:lnSpc>
              <a:spcBef>
                <a:spcPts val="240"/>
              </a:spcBef>
              <a:spcAft>
                <a:spcPts val="0"/>
              </a:spcAft>
              <a:buSzPts val="1200"/>
              <a:buNone/>
              <a:defRPr sz="1200"/>
            </a:lvl2pPr>
            <a:lvl3pPr marL="1371600" lvl="2" indent="-228600" algn="l">
              <a:lnSpc>
                <a:spcPct val="100000"/>
              </a:lnSpc>
              <a:spcBef>
                <a:spcPts val="200"/>
              </a:spcBef>
              <a:spcAft>
                <a:spcPts val="0"/>
              </a:spcAft>
              <a:buSzPts val="1000"/>
              <a:buNone/>
              <a:defRPr sz="1000"/>
            </a:lvl3pPr>
            <a:lvl4pPr marL="1828800" lvl="3" indent="-228600" algn="l">
              <a:lnSpc>
                <a:spcPct val="100000"/>
              </a:lnSpc>
              <a:spcBef>
                <a:spcPts val="180"/>
              </a:spcBef>
              <a:spcAft>
                <a:spcPts val="0"/>
              </a:spcAft>
              <a:buSzPts val="900"/>
              <a:buNone/>
              <a:defRPr sz="900"/>
            </a:lvl4pPr>
            <a:lvl5pPr marL="2286000" lvl="4" indent="-228600" algn="l">
              <a:lnSpc>
                <a:spcPct val="100000"/>
              </a:lnSpc>
              <a:spcBef>
                <a:spcPts val="180"/>
              </a:spcBef>
              <a:spcAft>
                <a:spcPts val="0"/>
              </a:spcAft>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pPr lvl="0"/>
            <a:r>
              <a:rPr lang="en-US"/>
              <a:t>Click to edit Master text styles</a:t>
            </a:r>
          </a:p>
        </p:txBody>
      </p:sp>
      <p:sp>
        <p:nvSpPr>
          <p:cNvPr id="72" name="Google Shape;72;p13"/>
          <p:cNvSpPr txBox="1">
            <a:spLocks noGrp="1"/>
          </p:cNvSpPr>
          <p:nvPr>
            <p:ph type="dt" idx="10"/>
          </p:nvPr>
        </p:nvSpPr>
        <p:spPr>
          <a:xfrm>
            <a:off x="8737600" y="92078"/>
            <a:ext cx="28448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13"/>
          <p:cNvSpPr txBox="1">
            <a:spLocks noGrp="1"/>
          </p:cNvSpPr>
          <p:nvPr>
            <p:ph type="ftr" idx="11"/>
          </p:nvPr>
        </p:nvSpPr>
        <p:spPr>
          <a:xfrm>
            <a:off x="609600" y="92078"/>
            <a:ext cx="3860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3"/>
          <p:cNvSpPr txBox="1">
            <a:spLocks noGrp="1"/>
          </p:cNvSpPr>
          <p:nvPr>
            <p:ph type="sldNum" idx="12"/>
          </p:nvPr>
        </p:nvSpPr>
        <p:spPr>
          <a:xfrm>
            <a:off x="4673600" y="6356353"/>
            <a:ext cx="2844800"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rgbClr val="285948"/>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
          <p:cNvSpPr/>
          <p:nvPr/>
        </p:nvSpPr>
        <p:spPr>
          <a:xfrm>
            <a:off x="0" y="0"/>
            <a:ext cx="12192000" cy="457200"/>
          </a:xfrm>
          <a:prstGeom prst="rect">
            <a:avLst/>
          </a:prstGeom>
          <a:solidFill>
            <a:srgbClr val="A71930"/>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1" name="Google Shape;11;p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3600" b="1" i="0" u="none" strike="noStrike" cap="none">
                <a:solidFill>
                  <a:schemeClr val="dk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3600" b="1" i="0" u="none" strike="noStrike" cap="none">
                <a:solidFill>
                  <a:schemeClr val="dk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3600" b="1" i="0" u="none" strike="noStrike" cap="none">
                <a:solidFill>
                  <a:schemeClr val="dk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3600" b="1" i="0" u="none" strike="noStrike" cap="none">
                <a:solidFill>
                  <a:schemeClr val="dk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3600" b="1" i="0" u="none" strike="noStrike" cap="none">
                <a:solidFill>
                  <a:schemeClr val="dk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3600" b="1"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3600" b="1"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3600" b="1"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3600" b="1" i="0" u="none" strike="noStrike" cap="none">
                <a:solidFill>
                  <a:schemeClr val="dk2"/>
                </a:solidFill>
                <a:latin typeface="Arial"/>
                <a:ea typeface="Arial"/>
                <a:cs typeface="Arial"/>
                <a:sym typeface="Arial"/>
              </a:defRPr>
            </a:lvl9pPr>
          </a:lstStyle>
          <a:p>
            <a:endParaRPr/>
          </a:p>
        </p:txBody>
      </p:sp>
      <p:sp>
        <p:nvSpPr>
          <p:cNvPr id="12" name="Google Shape;12;p4"/>
          <p:cNvSpPr txBox="1">
            <a:spLocks noGrp="1"/>
          </p:cNvSpPr>
          <p:nvPr>
            <p:ph type="body" idx="1"/>
          </p:nvPr>
        </p:nvSpPr>
        <p:spPr>
          <a:xfrm>
            <a:off x="609600" y="1600203"/>
            <a:ext cx="10972800" cy="4525963"/>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lt2"/>
              </a:buClr>
              <a:buSzPts val="3200"/>
              <a:buFont typeface="Noto Sans Symbols"/>
              <a:buChar char="▪"/>
              <a:defRPr sz="3200" b="0" i="0" u="none" strike="noStrike" cap="none">
                <a:solidFill>
                  <a:schemeClr val="dk1"/>
                </a:solidFill>
                <a:latin typeface="Arial"/>
                <a:ea typeface="Arial"/>
                <a:cs typeface="Arial"/>
                <a:sym typeface="Arial"/>
              </a:defRPr>
            </a:lvl1pPr>
            <a:lvl2pPr marL="914400" marR="0" lvl="1" indent="-406400" algn="l" rtl="0">
              <a:lnSpc>
                <a:spcPct val="100000"/>
              </a:lnSpc>
              <a:spcBef>
                <a:spcPts val="560"/>
              </a:spcBef>
              <a:spcAft>
                <a:spcPts val="0"/>
              </a:spcAft>
              <a:buClr>
                <a:schemeClr val="lt2"/>
              </a:buClr>
              <a:buSzPts val="2800"/>
              <a:buFont typeface="Noto Sans Symbols"/>
              <a:buChar char="▪"/>
              <a:defRPr sz="2800" b="0" i="0" u="none" strike="noStrike" cap="none">
                <a:solidFill>
                  <a:schemeClr val="dk1"/>
                </a:solidFill>
                <a:latin typeface="Arial"/>
                <a:ea typeface="Arial"/>
                <a:cs typeface="Arial"/>
                <a:sym typeface="Arial"/>
              </a:defRPr>
            </a:lvl2pPr>
            <a:lvl3pPr marL="1371600" marR="0" lvl="2" indent="-381000" algn="l" rtl="0">
              <a:lnSpc>
                <a:spcPct val="100000"/>
              </a:lnSpc>
              <a:spcBef>
                <a:spcPts val="480"/>
              </a:spcBef>
              <a:spcAft>
                <a:spcPts val="0"/>
              </a:spcAft>
              <a:buClr>
                <a:schemeClr val="lt2"/>
              </a:buClr>
              <a:buSzPts val="2400"/>
              <a:buFont typeface="Noto Sans Symbols"/>
              <a:buChar char="▪"/>
              <a:defRPr sz="2400" b="0" i="0" u="none" strike="noStrike" cap="none">
                <a:solidFill>
                  <a:schemeClr val="dk1"/>
                </a:solidFill>
                <a:latin typeface="Arial"/>
                <a:ea typeface="Arial"/>
                <a:cs typeface="Arial"/>
                <a:sym typeface="Arial"/>
              </a:defRPr>
            </a:lvl3pPr>
            <a:lvl4pPr marL="1828800" marR="0" lvl="3" indent="-355600" algn="l" rtl="0">
              <a:lnSpc>
                <a:spcPct val="100000"/>
              </a:lnSpc>
              <a:spcBef>
                <a:spcPts val="400"/>
              </a:spcBef>
              <a:spcAft>
                <a:spcPts val="0"/>
              </a:spcAft>
              <a:buClr>
                <a:schemeClr val="lt2"/>
              </a:buClr>
              <a:buSzPts val="2000"/>
              <a:buFont typeface="Noto Sans Symbols"/>
              <a:buChar char="▪"/>
              <a:defRPr sz="2000" b="0" i="0" u="none" strike="noStrike" cap="none">
                <a:solidFill>
                  <a:schemeClr val="dk1"/>
                </a:solidFill>
                <a:latin typeface="Arial"/>
                <a:ea typeface="Arial"/>
                <a:cs typeface="Arial"/>
                <a:sym typeface="Arial"/>
              </a:defRPr>
            </a:lvl4pPr>
            <a:lvl5pPr marL="2286000" marR="0" lvl="4" indent="-355600" algn="l" rtl="0">
              <a:lnSpc>
                <a:spcPct val="100000"/>
              </a:lnSpc>
              <a:spcBef>
                <a:spcPts val="400"/>
              </a:spcBef>
              <a:spcAft>
                <a:spcPts val="0"/>
              </a:spcAft>
              <a:buClr>
                <a:schemeClr val="lt2"/>
              </a:buClr>
              <a:buSzPts val="2000"/>
              <a:buFont typeface="Noto Sans Symbols"/>
              <a:buChar char="▪"/>
              <a:defRPr sz="2000" b="0" i="0" u="none" strike="noStrike" cap="none">
                <a:solidFill>
                  <a:schemeClr val="dk1"/>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3" name="Google Shape;13;p4"/>
          <p:cNvSpPr txBox="1">
            <a:spLocks noGrp="1"/>
          </p:cNvSpPr>
          <p:nvPr>
            <p:ph type="dt" idx="10"/>
          </p:nvPr>
        </p:nvSpPr>
        <p:spPr>
          <a:xfrm>
            <a:off x="8737600" y="92078"/>
            <a:ext cx="2844800" cy="365125"/>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rgbClr val="FFFFFF"/>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4" name="Google Shape;14;p4"/>
          <p:cNvSpPr txBox="1">
            <a:spLocks noGrp="1"/>
          </p:cNvSpPr>
          <p:nvPr>
            <p:ph type="ftr" idx="11"/>
          </p:nvPr>
        </p:nvSpPr>
        <p:spPr>
          <a:xfrm>
            <a:off x="609600" y="92078"/>
            <a:ext cx="38608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5" name="Google Shape;15;p4"/>
          <p:cNvSpPr txBox="1">
            <a:spLocks noGrp="1"/>
          </p:cNvSpPr>
          <p:nvPr>
            <p:ph type="sldNum" idx="12"/>
          </p:nvPr>
        </p:nvSpPr>
        <p:spPr>
          <a:xfrm>
            <a:off x="4673600" y="6356353"/>
            <a:ext cx="2844800" cy="365125"/>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pic>
        <p:nvPicPr>
          <p:cNvPr id="16" name="Google Shape;16;p4" descr="Boston University Plate Logo"/>
          <p:cNvPicPr preferRelativeResize="0"/>
          <p:nvPr/>
        </p:nvPicPr>
        <p:blipFill rotWithShape="1">
          <a:blip r:embed="rId13">
            <a:alphaModFix/>
          </a:blip>
          <a:srcRect r="74239"/>
          <a:stretch/>
        </p:blipFill>
        <p:spPr>
          <a:xfrm>
            <a:off x="457201" y="6067425"/>
            <a:ext cx="1038225" cy="469900"/>
          </a:xfrm>
          <a:prstGeom prst="rect">
            <a:avLst/>
          </a:prstGeom>
          <a:noFill/>
          <a:ln>
            <a:noFill/>
          </a:ln>
        </p:spPr>
      </p:pic>
      <p:pic>
        <p:nvPicPr>
          <p:cNvPr id="17" name="Google Shape;17;p4" descr="Questrom School of Business Text Logo"/>
          <p:cNvPicPr preferRelativeResize="0"/>
          <p:nvPr/>
        </p:nvPicPr>
        <p:blipFill rotWithShape="1">
          <a:blip r:embed="rId14">
            <a:alphaModFix/>
          </a:blip>
          <a:srcRect/>
          <a:stretch/>
        </p:blipFill>
        <p:spPr>
          <a:xfrm>
            <a:off x="8437563" y="5988867"/>
            <a:ext cx="3144837" cy="785813"/>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slide" Target="slide6.xml"/><Relationship Id="rId4" Type="http://schemas.openxmlformats.org/officeDocument/2006/relationships/slide" Target="slide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support.microsoft.com/en-us/office/make-your-powerpoint-presentations-accessible-to-people-with-disabilities-6f7772b2-2f33-4bd2-8ca7-dae3b2b3ef25#PickTab=Windows"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hyperlink" Target="https://support.microsoft.com/en-us/office/make-your-excel-documents-accessible-to-people-with-disabilities-6cc05fc5-1314-48b5-8eb3-683e49b3e593" TargetMode="External"/><Relationship Id="rId4" Type="http://schemas.openxmlformats.org/officeDocument/2006/relationships/hyperlink" Target="https://support.microsoft.com/en-us/office/make-your-word-documents-accessible-to-people-with-disabilities-d9bf3683-87ac-47ea-b91a-78dcacb3c66d"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helpx.adobe.com/acrobat/using/create-verify-pdf-accessibility.html"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
          <p:cNvSpPr txBox="1">
            <a:spLocks noGrp="1"/>
          </p:cNvSpPr>
          <p:nvPr>
            <p:ph type="ctrTitle"/>
          </p:nvPr>
        </p:nvSpPr>
        <p:spPr>
          <a:xfrm>
            <a:off x="343145" y="1794153"/>
            <a:ext cx="11421962" cy="14700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sz="6600" dirty="0"/>
              <a:t>Questrom ITS Accessibility</a:t>
            </a:r>
            <a:endParaRPr dirty="0"/>
          </a:p>
        </p:txBody>
      </p:sp>
      <p:sp>
        <p:nvSpPr>
          <p:cNvPr id="92" name="Google Shape;92;p1"/>
          <p:cNvSpPr txBox="1">
            <a:spLocks noGrp="1"/>
          </p:cNvSpPr>
          <p:nvPr>
            <p:ph type="subTitle" idx="1"/>
          </p:nvPr>
        </p:nvSpPr>
        <p:spPr>
          <a:xfrm>
            <a:off x="1209675" y="3790950"/>
            <a:ext cx="9010649" cy="1800225"/>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800"/>
              <a:buNone/>
            </a:pPr>
            <a:r>
              <a:rPr lang="en-US" sz="2800"/>
              <a:t>Optimizing Questrom for Accessible Education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2"/>
          <p:cNvSpPr txBox="1">
            <a:spLocks noGrp="1"/>
          </p:cNvSpPr>
          <p:nvPr>
            <p:ph type="title"/>
          </p:nvPr>
        </p:nvSpPr>
        <p:spPr>
          <a:xfrm>
            <a:off x="609600" y="468922"/>
            <a:ext cx="10972800" cy="103383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dirty="0"/>
              <a:t>Introductory Note</a:t>
            </a:r>
            <a:endParaRPr dirty="0"/>
          </a:p>
        </p:txBody>
      </p:sp>
      <p:sp>
        <p:nvSpPr>
          <p:cNvPr id="98" name="Google Shape;98;p2"/>
          <p:cNvSpPr txBox="1">
            <a:spLocks noGrp="1"/>
          </p:cNvSpPr>
          <p:nvPr>
            <p:ph type="body" idx="1"/>
          </p:nvPr>
        </p:nvSpPr>
        <p:spPr>
          <a:xfrm>
            <a:off x="609600" y="1502755"/>
            <a:ext cx="10972800" cy="4380219"/>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chemeClr val="dk1"/>
              </a:buClr>
              <a:buSzPts val="2200"/>
              <a:buFont typeface="Arial"/>
              <a:buChar char="▪"/>
            </a:pPr>
            <a:r>
              <a:rPr lang="en-US" sz="2200" i="0" u="none" strike="noStrike">
                <a:solidFill>
                  <a:srgbClr val="000000"/>
                </a:solidFill>
              </a:rPr>
              <a:t>Accessibility guidelines help ensure that students with disabilities have equal access to course materials, which is an important aspect of inclusive education. </a:t>
            </a:r>
            <a:endParaRPr sz="2200"/>
          </a:p>
          <a:p>
            <a:pPr marL="342900" lvl="0" indent="-342900" algn="l" rtl="0">
              <a:lnSpc>
                <a:spcPct val="100000"/>
              </a:lnSpc>
              <a:spcBef>
                <a:spcPts val="0"/>
              </a:spcBef>
              <a:spcAft>
                <a:spcPts val="0"/>
              </a:spcAft>
              <a:buClr>
                <a:schemeClr val="dk1"/>
              </a:buClr>
              <a:buSzPts val="2200"/>
              <a:buFont typeface="Arial"/>
              <a:buChar char="▪"/>
            </a:pPr>
            <a:r>
              <a:rPr lang="en-US" sz="2200" i="0" u="none" strike="noStrike">
                <a:solidFill>
                  <a:srgbClr val="000000"/>
                </a:solidFill>
              </a:rPr>
              <a:t>Adherence to accessibility standards can make a significant difference in the ability of students with disabilities to participate fully in their classes and understand course content. </a:t>
            </a:r>
            <a:endParaRPr sz="2200"/>
          </a:p>
          <a:p>
            <a:pPr marL="342900" lvl="0" indent="-342900" algn="l" rtl="0">
              <a:lnSpc>
                <a:spcPct val="100000"/>
              </a:lnSpc>
              <a:spcBef>
                <a:spcPts val="0"/>
              </a:spcBef>
              <a:spcAft>
                <a:spcPts val="0"/>
              </a:spcAft>
              <a:buClr>
                <a:schemeClr val="dk1"/>
              </a:buClr>
              <a:buSzPts val="2200"/>
              <a:buFont typeface="Arial"/>
              <a:buChar char="▪"/>
            </a:pPr>
            <a:r>
              <a:rPr lang="en-US" sz="2200" i="0" u="none" strike="noStrike">
                <a:solidFill>
                  <a:srgbClr val="000000"/>
                </a:solidFill>
              </a:rPr>
              <a:t>By providing materials in a format compatible with assistive technology and following best practices for design and delivery, instructors can help remove barriers that might otherwise prevent students with disabilities from fully engaging with course content. </a:t>
            </a:r>
            <a:endParaRPr sz="2200"/>
          </a:p>
          <a:p>
            <a:pPr marL="342900" lvl="0" indent="-342900" algn="l" rtl="0">
              <a:lnSpc>
                <a:spcPct val="100000"/>
              </a:lnSpc>
              <a:spcBef>
                <a:spcPts val="0"/>
              </a:spcBef>
              <a:spcAft>
                <a:spcPts val="0"/>
              </a:spcAft>
              <a:buClr>
                <a:schemeClr val="dk1"/>
              </a:buClr>
              <a:buSzPts val="2200"/>
              <a:buFont typeface="Arial"/>
              <a:buChar char="▪"/>
            </a:pPr>
            <a:r>
              <a:rPr lang="en-US" sz="2200" i="0" u="none" strike="noStrike">
                <a:solidFill>
                  <a:srgbClr val="000000"/>
                </a:solidFill>
              </a:rPr>
              <a:t>This not only benefits individual students, but also creates a more inclusive learning environment for all students, which can enhance the overall learning experience for everyone in the class.</a:t>
            </a:r>
            <a:endParaRPr sz="2200"/>
          </a:p>
          <a:p>
            <a:pPr marL="742950" lvl="1" indent="-146050" algn="l" rtl="0">
              <a:lnSpc>
                <a:spcPct val="100000"/>
              </a:lnSpc>
              <a:spcBef>
                <a:spcPts val="440"/>
              </a:spcBef>
              <a:spcAft>
                <a:spcPts val="0"/>
              </a:spcAft>
              <a:buSzPts val="2200"/>
              <a:buNone/>
            </a:pPr>
            <a:endParaRPr sz="2200"/>
          </a:p>
        </p:txBody>
      </p:sp>
      <p:sp>
        <p:nvSpPr>
          <p:cNvPr id="99" name="Google Shape;99;p2"/>
          <p:cNvSpPr txBox="1">
            <a:spLocks noGrp="1"/>
          </p:cNvSpPr>
          <p:nvPr>
            <p:ph type="sldNum" idx="12"/>
          </p:nvPr>
        </p:nvSpPr>
        <p:spPr>
          <a:xfrm>
            <a:off x="4673600" y="6126166"/>
            <a:ext cx="2844800" cy="3651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US"/>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3"/>
          <p:cNvSpPr txBox="1">
            <a:spLocks noGrp="1"/>
          </p:cNvSpPr>
          <p:nvPr>
            <p:ph type="body" idx="1"/>
          </p:nvPr>
        </p:nvSpPr>
        <p:spPr>
          <a:xfrm>
            <a:off x="609599" y="1578229"/>
            <a:ext cx="10868100" cy="4105200"/>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560"/>
              </a:spcBef>
              <a:spcAft>
                <a:spcPts val="0"/>
              </a:spcAft>
              <a:buClr>
                <a:schemeClr val="dk1"/>
              </a:buClr>
              <a:buSzPts val="2800"/>
              <a:buChar char="▪"/>
            </a:pPr>
            <a:r>
              <a:rPr lang="en-US"/>
              <a:t>Use the Microsoft Office suite</a:t>
            </a:r>
            <a:endParaRPr/>
          </a:p>
          <a:p>
            <a:pPr marL="342900" lvl="0" indent="-342900" algn="l" rtl="0">
              <a:lnSpc>
                <a:spcPct val="100000"/>
              </a:lnSpc>
              <a:spcBef>
                <a:spcPts val="560"/>
              </a:spcBef>
              <a:spcAft>
                <a:spcPts val="0"/>
              </a:spcAft>
              <a:buClr>
                <a:schemeClr val="dk1"/>
              </a:buClr>
              <a:buSzPts val="2800"/>
              <a:buChar char="▪"/>
            </a:pPr>
            <a:r>
              <a:rPr lang="en-US"/>
              <a:t>Use the Questrom ITS accessibility optimized template</a:t>
            </a:r>
            <a:endParaRPr/>
          </a:p>
          <a:p>
            <a:pPr marL="342900" lvl="0" indent="-342900" algn="l" rtl="0">
              <a:lnSpc>
                <a:spcPct val="100000"/>
              </a:lnSpc>
              <a:spcBef>
                <a:spcPts val="560"/>
              </a:spcBef>
              <a:spcAft>
                <a:spcPts val="0"/>
              </a:spcAft>
              <a:buClr>
                <a:schemeClr val="dk1"/>
              </a:buClr>
              <a:buSzPts val="2800"/>
              <a:buChar char="▪"/>
            </a:pPr>
            <a:r>
              <a:rPr lang="en-US"/>
              <a:t>Follow the </a:t>
            </a:r>
            <a:r>
              <a:rPr lang="en-US" u="sng">
                <a:solidFill>
                  <a:srgbClr val="0000FF"/>
                </a:solidFill>
                <a:hlinkClick r:id="rId3" action="ppaction://hlinksldjump">
                  <a:extLst>
                    <a:ext uri="{A12FA001-AC4F-418D-AE19-62706E023703}">
                      <ahyp:hlinkClr xmlns:ahyp="http://schemas.microsoft.com/office/drawing/2018/hyperlinkcolor" val="tx"/>
                    </a:ext>
                  </a:extLst>
                </a:hlinkClick>
              </a:rPr>
              <a:t>accessibility checklist</a:t>
            </a:r>
            <a:endParaRPr>
              <a:solidFill>
                <a:srgbClr val="0000FF"/>
              </a:solidFill>
            </a:endParaRPr>
          </a:p>
          <a:p>
            <a:pPr marL="342900" lvl="0" indent="-342900" algn="l" rtl="0">
              <a:lnSpc>
                <a:spcPct val="100000"/>
              </a:lnSpc>
              <a:spcBef>
                <a:spcPts val="560"/>
              </a:spcBef>
              <a:spcAft>
                <a:spcPts val="0"/>
              </a:spcAft>
              <a:buClr>
                <a:schemeClr val="dk1"/>
              </a:buClr>
              <a:buSzPts val="2800"/>
              <a:buChar char="▪"/>
            </a:pPr>
            <a:r>
              <a:rPr lang="en-US"/>
              <a:t>Use </a:t>
            </a:r>
            <a:r>
              <a:rPr lang="en-US" u="sng">
                <a:solidFill>
                  <a:srgbClr val="0000FF"/>
                </a:solidFill>
                <a:hlinkClick r:id="rId4" action="ppaction://hlinksldjump">
                  <a:extLst>
                    <a:ext uri="{A12FA001-AC4F-418D-AE19-62706E023703}">
                      <ahyp:hlinkClr xmlns:ahyp="http://schemas.microsoft.com/office/drawing/2018/hyperlinkcolor" val="tx"/>
                    </a:ext>
                  </a:extLst>
                </a:hlinkClick>
              </a:rPr>
              <a:t>Microsoft Accessibility Checker</a:t>
            </a:r>
            <a:r>
              <a:rPr lang="en-US"/>
              <a:t> before sharing</a:t>
            </a:r>
            <a:endParaRPr/>
          </a:p>
          <a:p>
            <a:pPr marL="342900" lvl="0" indent="-342900" algn="l" rtl="0">
              <a:lnSpc>
                <a:spcPct val="100000"/>
              </a:lnSpc>
              <a:spcBef>
                <a:spcPts val="560"/>
              </a:spcBef>
              <a:spcAft>
                <a:spcPts val="0"/>
              </a:spcAft>
              <a:buClr>
                <a:schemeClr val="dk1"/>
              </a:buClr>
              <a:buSzPts val="2800"/>
              <a:buChar char="▪"/>
            </a:pPr>
            <a:r>
              <a:rPr lang="en-US"/>
              <a:t>If sharing as PDFs, use the </a:t>
            </a:r>
            <a:r>
              <a:rPr lang="en-US" u="sng">
                <a:solidFill>
                  <a:srgbClr val="0000FF"/>
                </a:solidFill>
                <a:hlinkClick r:id="rId5" action="ppaction://hlinksldjump">
                  <a:extLst>
                    <a:ext uri="{A12FA001-AC4F-418D-AE19-62706E023703}">
                      <ahyp:hlinkClr xmlns:ahyp="http://schemas.microsoft.com/office/drawing/2018/hyperlinkcolor" val="tx"/>
                    </a:ext>
                  </a:extLst>
                </a:hlinkClick>
              </a:rPr>
              <a:t>Adobe Action Wizard tool</a:t>
            </a:r>
            <a:r>
              <a:rPr lang="en-US">
                <a:solidFill>
                  <a:srgbClr val="0000FF"/>
                </a:solidFill>
              </a:rPr>
              <a:t> </a:t>
            </a:r>
            <a:r>
              <a:rPr lang="en-US"/>
              <a:t>before sharing</a:t>
            </a:r>
            <a:endParaRPr/>
          </a:p>
        </p:txBody>
      </p:sp>
      <p:sp>
        <p:nvSpPr>
          <p:cNvPr id="106" name="Google Shape;106;p3"/>
          <p:cNvSpPr txBox="1">
            <a:spLocks noGrp="1"/>
          </p:cNvSpPr>
          <p:nvPr>
            <p:ph type="title"/>
          </p:nvPr>
        </p:nvSpPr>
        <p:spPr>
          <a:xfrm>
            <a:off x="609600" y="457202"/>
            <a:ext cx="10972800" cy="9603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Best Practices When Creating Class Material</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g1896530cbc3_0_1"/>
          <p:cNvSpPr txBox="1">
            <a:spLocks noGrp="1"/>
          </p:cNvSpPr>
          <p:nvPr>
            <p:ph type="title"/>
          </p:nvPr>
        </p:nvSpPr>
        <p:spPr>
          <a:xfrm>
            <a:off x="609600" y="457202"/>
            <a:ext cx="10972800" cy="9603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Accessibility Checklist</a:t>
            </a:r>
            <a:endParaRPr/>
          </a:p>
        </p:txBody>
      </p:sp>
      <p:sp>
        <p:nvSpPr>
          <p:cNvPr id="113" name="Google Shape;113;g1896530cbc3_0_1"/>
          <p:cNvSpPr txBox="1">
            <a:spLocks noGrp="1"/>
          </p:cNvSpPr>
          <p:nvPr>
            <p:ph type="body" idx="1"/>
          </p:nvPr>
        </p:nvSpPr>
        <p:spPr>
          <a:xfrm>
            <a:off x="488225" y="1422600"/>
            <a:ext cx="10290300" cy="4012800"/>
          </a:xfrm>
          <a:prstGeom prst="rect">
            <a:avLst/>
          </a:prstGeom>
          <a:noFill/>
          <a:ln>
            <a:noFill/>
          </a:ln>
        </p:spPr>
        <p:txBody>
          <a:bodyPr spcFirstLastPara="1" wrap="square" lIns="91425" tIns="45700" rIns="91425" bIns="45700" anchor="t" anchorCtr="0">
            <a:noAutofit/>
          </a:bodyPr>
          <a:lstStyle/>
          <a:p>
            <a:pPr marL="457200" lvl="0" indent="-381000" algn="l" rtl="0">
              <a:lnSpc>
                <a:spcPct val="150000"/>
              </a:lnSpc>
              <a:spcBef>
                <a:spcPts val="560"/>
              </a:spcBef>
              <a:spcAft>
                <a:spcPts val="0"/>
              </a:spcAft>
              <a:buClr>
                <a:schemeClr val="dk1"/>
              </a:buClr>
              <a:buSzPts val="2400"/>
              <a:buChar char="❏"/>
            </a:pPr>
            <a:r>
              <a:rPr lang="en-US" sz="2400" dirty="0"/>
              <a:t>All visuals have alt text</a:t>
            </a:r>
            <a:endParaRPr sz="2400" dirty="0"/>
          </a:p>
          <a:p>
            <a:pPr marL="457200" lvl="0" indent="-381000" algn="l" rtl="0">
              <a:lnSpc>
                <a:spcPct val="150000"/>
              </a:lnSpc>
              <a:spcBef>
                <a:spcPts val="0"/>
              </a:spcBef>
              <a:spcAft>
                <a:spcPts val="0"/>
              </a:spcAft>
              <a:buClr>
                <a:schemeClr val="dk1"/>
              </a:buClr>
              <a:buSzPts val="2400"/>
              <a:buChar char="❏"/>
            </a:pPr>
            <a:r>
              <a:rPr lang="en-US" sz="2400" dirty="0"/>
              <a:t>Content on slides can be read in the order you intend</a:t>
            </a:r>
            <a:endParaRPr sz="2400" dirty="0"/>
          </a:p>
          <a:p>
            <a:pPr marL="457200" lvl="0" indent="-381000" algn="l" rtl="0">
              <a:lnSpc>
                <a:spcPct val="150000"/>
              </a:lnSpc>
              <a:spcBef>
                <a:spcPts val="0"/>
              </a:spcBef>
              <a:spcAft>
                <a:spcPts val="0"/>
              </a:spcAft>
              <a:buClr>
                <a:schemeClr val="dk1"/>
              </a:buClr>
              <a:buSzPts val="2400"/>
              <a:buChar char="❏"/>
            </a:pPr>
            <a:r>
              <a:rPr lang="en-US" sz="2400" dirty="0"/>
              <a:t>Color is not the only means to convey any information</a:t>
            </a:r>
            <a:endParaRPr sz="2400" dirty="0"/>
          </a:p>
          <a:p>
            <a:pPr marL="457200" lvl="0" indent="-381000" algn="l" rtl="0">
              <a:lnSpc>
                <a:spcPct val="150000"/>
              </a:lnSpc>
              <a:spcBef>
                <a:spcPts val="0"/>
              </a:spcBef>
              <a:spcAft>
                <a:spcPts val="0"/>
              </a:spcAft>
              <a:buClr>
                <a:schemeClr val="dk1"/>
              </a:buClr>
              <a:buSzPts val="2400"/>
              <a:buChar char="❏"/>
            </a:pPr>
            <a:r>
              <a:rPr lang="en-US" sz="2400" dirty="0"/>
              <a:t>Text and background color have enough contrast</a:t>
            </a:r>
            <a:endParaRPr sz="2400" dirty="0"/>
          </a:p>
          <a:p>
            <a:pPr marL="457200" lvl="0" indent="-381000" algn="l" rtl="0">
              <a:lnSpc>
                <a:spcPct val="150000"/>
              </a:lnSpc>
              <a:spcBef>
                <a:spcPts val="0"/>
              </a:spcBef>
              <a:spcAft>
                <a:spcPts val="0"/>
              </a:spcAft>
              <a:buClr>
                <a:schemeClr val="dk1"/>
              </a:buClr>
              <a:buSzPts val="2400"/>
              <a:buChar char="❏"/>
            </a:pPr>
            <a:r>
              <a:rPr lang="en-US" sz="2400" dirty="0"/>
              <a:t>Every slide has a unique title</a:t>
            </a:r>
            <a:endParaRPr sz="2400" dirty="0"/>
          </a:p>
          <a:p>
            <a:pPr marL="457200" lvl="0" indent="-381000" algn="l" rtl="0">
              <a:lnSpc>
                <a:spcPct val="150000"/>
              </a:lnSpc>
              <a:spcBef>
                <a:spcPts val="0"/>
              </a:spcBef>
              <a:spcAft>
                <a:spcPts val="0"/>
              </a:spcAft>
              <a:buClr>
                <a:schemeClr val="dk1"/>
              </a:buClr>
              <a:buSzPts val="2400"/>
              <a:buChar char="❏"/>
            </a:pPr>
            <a:r>
              <a:rPr lang="en-US" sz="2400" dirty="0"/>
              <a:t>Videos have subtitles/ closed captions</a:t>
            </a:r>
            <a:endParaRPr sz="2400" dirty="0"/>
          </a:p>
          <a:p>
            <a:pPr marL="457200" lvl="0" indent="-381000" algn="l" rtl="0">
              <a:lnSpc>
                <a:spcPct val="150000"/>
              </a:lnSpc>
              <a:spcBef>
                <a:spcPts val="0"/>
              </a:spcBef>
              <a:spcAft>
                <a:spcPts val="0"/>
              </a:spcAft>
              <a:buClr>
                <a:schemeClr val="dk1"/>
              </a:buClr>
              <a:buSzPts val="2400"/>
              <a:buChar char="❏"/>
            </a:pPr>
            <a:r>
              <a:rPr lang="en-US" sz="2400" dirty="0"/>
              <a:t>Used Microsoft Accessibility Checker</a:t>
            </a:r>
            <a:endParaRPr sz="2400" dirty="0"/>
          </a:p>
          <a:p>
            <a:pPr marL="457200" lvl="0" indent="-381000" algn="l" rtl="0">
              <a:lnSpc>
                <a:spcPct val="150000"/>
              </a:lnSpc>
              <a:spcBef>
                <a:spcPts val="0"/>
              </a:spcBef>
              <a:spcAft>
                <a:spcPts val="0"/>
              </a:spcAft>
              <a:buClr>
                <a:schemeClr val="dk1"/>
              </a:buClr>
              <a:buSzPts val="2400"/>
              <a:buChar char="❏"/>
            </a:pPr>
            <a:r>
              <a:rPr lang="en-US" sz="2400" dirty="0"/>
              <a:t>Used Adobe Action Wizard Tool for PDFs</a:t>
            </a:r>
            <a:endParaRPr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g1896530cbc3_0_8"/>
          <p:cNvSpPr txBox="1">
            <a:spLocks noGrp="1"/>
          </p:cNvSpPr>
          <p:nvPr>
            <p:ph type="title"/>
          </p:nvPr>
        </p:nvSpPr>
        <p:spPr>
          <a:xfrm>
            <a:off x="609600" y="457202"/>
            <a:ext cx="10972800" cy="9603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Using the Microsoft Accessibility Checker</a:t>
            </a:r>
            <a:endParaRPr/>
          </a:p>
        </p:txBody>
      </p:sp>
      <p:sp>
        <p:nvSpPr>
          <p:cNvPr id="120" name="Google Shape;120;g1896530cbc3_0_8"/>
          <p:cNvSpPr txBox="1">
            <a:spLocks noGrp="1"/>
          </p:cNvSpPr>
          <p:nvPr>
            <p:ph type="body" idx="1"/>
          </p:nvPr>
        </p:nvSpPr>
        <p:spPr>
          <a:xfrm>
            <a:off x="609600" y="1600200"/>
            <a:ext cx="10972800" cy="4526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560"/>
              </a:spcBef>
              <a:spcAft>
                <a:spcPts val="0"/>
              </a:spcAft>
              <a:buSzPts val="2800"/>
              <a:buNone/>
            </a:pPr>
            <a:r>
              <a:rPr lang="en-US"/>
              <a:t>In any Microsoft Application:</a:t>
            </a:r>
            <a:endParaRPr/>
          </a:p>
          <a:p>
            <a:pPr marL="457200" lvl="0" indent="-406400" algn="l" rtl="0">
              <a:lnSpc>
                <a:spcPct val="100000"/>
              </a:lnSpc>
              <a:spcBef>
                <a:spcPts val="560"/>
              </a:spcBef>
              <a:spcAft>
                <a:spcPts val="0"/>
              </a:spcAft>
              <a:buClr>
                <a:schemeClr val="dk1"/>
              </a:buClr>
              <a:buSzPts val="2800"/>
              <a:buFont typeface="Arial"/>
              <a:buAutoNum type="arabicPeriod"/>
            </a:pPr>
            <a:r>
              <a:rPr lang="en-US"/>
              <a:t>Go to the </a:t>
            </a:r>
            <a:r>
              <a:rPr lang="en-US" b="1"/>
              <a:t>Review</a:t>
            </a:r>
            <a:r>
              <a:rPr lang="en-US"/>
              <a:t> tab</a:t>
            </a:r>
            <a:endParaRPr/>
          </a:p>
          <a:p>
            <a:pPr marL="457200" lvl="0" indent="-406400" algn="l" rtl="0">
              <a:lnSpc>
                <a:spcPct val="100000"/>
              </a:lnSpc>
              <a:spcBef>
                <a:spcPts val="0"/>
              </a:spcBef>
              <a:spcAft>
                <a:spcPts val="0"/>
              </a:spcAft>
              <a:buClr>
                <a:schemeClr val="dk1"/>
              </a:buClr>
              <a:buSzPts val="2800"/>
              <a:buFont typeface="Arial"/>
              <a:buAutoNum type="arabicPeriod"/>
            </a:pPr>
            <a:r>
              <a:rPr lang="en-US"/>
              <a:t>Click </a:t>
            </a:r>
            <a:r>
              <a:rPr lang="en-US" b="1"/>
              <a:t>Check Accessibility</a:t>
            </a:r>
            <a:endParaRPr/>
          </a:p>
          <a:p>
            <a:pPr marL="457200" lvl="0" indent="-406400" algn="l" rtl="0">
              <a:lnSpc>
                <a:spcPct val="100000"/>
              </a:lnSpc>
              <a:spcBef>
                <a:spcPts val="0"/>
              </a:spcBef>
              <a:spcAft>
                <a:spcPts val="0"/>
              </a:spcAft>
              <a:buClr>
                <a:schemeClr val="dk1"/>
              </a:buClr>
              <a:buSzPts val="2800"/>
              <a:buFont typeface="Arial"/>
              <a:buAutoNum type="arabicPeriod"/>
            </a:pPr>
            <a:r>
              <a:rPr lang="en-US"/>
              <a:t>Follow the directions provided</a:t>
            </a:r>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r>
              <a:rPr lang="en-US"/>
              <a:t>For further guidance:</a:t>
            </a:r>
            <a:endParaRPr/>
          </a:p>
          <a:p>
            <a:pPr marL="457200" lvl="0" indent="-406400" algn="l" rtl="0">
              <a:spcBef>
                <a:spcPts val="560"/>
              </a:spcBef>
              <a:spcAft>
                <a:spcPts val="0"/>
              </a:spcAft>
              <a:buClr>
                <a:schemeClr val="dk1"/>
              </a:buClr>
              <a:buSzPts val="2800"/>
              <a:buChar char="▪"/>
            </a:pPr>
            <a:r>
              <a:rPr lang="en-US" u="sng">
                <a:solidFill>
                  <a:srgbClr val="0000FF"/>
                </a:solidFill>
                <a:hlinkClick r:id="rId3">
                  <a:extLst>
                    <a:ext uri="{A12FA001-AC4F-418D-AE19-62706E023703}">
                      <ahyp:hlinkClr xmlns:ahyp="http://schemas.microsoft.com/office/drawing/2018/hyperlinkcolor" val="tx"/>
                    </a:ext>
                  </a:extLst>
                </a:hlinkClick>
              </a:rPr>
              <a:t>Click here</a:t>
            </a:r>
            <a:r>
              <a:rPr lang="en-US"/>
              <a:t> for MS Powerpoint</a:t>
            </a:r>
            <a:endParaRPr/>
          </a:p>
          <a:p>
            <a:pPr marL="457200" lvl="0" indent="-406400" algn="l" rtl="0">
              <a:spcBef>
                <a:spcPts val="0"/>
              </a:spcBef>
              <a:spcAft>
                <a:spcPts val="0"/>
              </a:spcAft>
              <a:buClr>
                <a:schemeClr val="dk1"/>
              </a:buClr>
              <a:buSzPts val="2800"/>
              <a:buChar char="▪"/>
            </a:pPr>
            <a:r>
              <a:rPr lang="en-US" u="sng">
                <a:solidFill>
                  <a:srgbClr val="0000FF"/>
                </a:solidFill>
                <a:hlinkClick r:id="rId4">
                  <a:extLst>
                    <a:ext uri="{A12FA001-AC4F-418D-AE19-62706E023703}">
                      <ahyp:hlinkClr xmlns:ahyp="http://schemas.microsoft.com/office/drawing/2018/hyperlinkcolor" val="tx"/>
                    </a:ext>
                  </a:extLst>
                </a:hlinkClick>
              </a:rPr>
              <a:t>Click here</a:t>
            </a:r>
            <a:r>
              <a:rPr lang="en-US">
                <a:solidFill>
                  <a:srgbClr val="0000FF"/>
                </a:solidFill>
              </a:rPr>
              <a:t> </a:t>
            </a:r>
            <a:r>
              <a:rPr lang="en-US"/>
              <a:t>for MS Word</a:t>
            </a:r>
            <a:endParaRPr/>
          </a:p>
          <a:p>
            <a:pPr marL="457200" lvl="0" indent="-406400" algn="l" rtl="0">
              <a:spcBef>
                <a:spcPts val="0"/>
              </a:spcBef>
              <a:spcAft>
                <a:spcPts val="0"/>
              </a:spcAft>
              <a:buClr>
                <a:schemeClr val="dk1"/>
              </a:buClr>
              <a:buSzPts val="2800"/>
              <a:buChar char="▪"/>
            </a:pPr>
            <a:r>
              <a:rPr lang="en-US" u="sng">
                <a:solidFill>
                  <a:srgbClr val="0000FF"/>
                </a:solidFill>
                <a:hlinkClick r:id="rId5">
                  <a:extLst>
                    <a:ext uri="{A12FA001-AC4F-418D-AE19-62706E023703}">
                      <ahyp:hlinkClr xmlns:ahyp="http://schemas.microsoft.com/office/drawing/2018/hyperlinkcolor" val="tx"/>
                    </a:ext>
                  </a:extLst>
                </a:hlinkClick>
              </a:rPr>
              <a:t>Click here</a:t>
            </a:r>
            <a:r>
              <a:rPr lang="en-US"/>
              <a:t> for MS Excel</a:t>
            </a:r>
            <a:endParaRPr/>
          </a:p>
          <a:p>
            <a:pPr marL="0" lvl="0" indent="0" algn="l" rtl="0">
              <a:lnSpc>
                <a:spcPct val="100000"/>
              </a:lnSpc>
              <a:spcBef>
                <a:spcPts val="0"/>
              </a:spcBef>
              <a:spcAft>
                <a:spcPts val="0"/>
              </a:spcAft>
              <a:buNone/>
            </a:pPr>
            <a:r>
              <a:rPr lang="en-US"/>
              <a:t> </a:t>
            </a:r>
            <a:endParaRPr/>
          </a:p>
          <a:p>
            <a:pPr marL="0" lvl="0" indent="0" algn="l" rtl="0">
              <a:lnSpc>
                <a:spcPct val="100000"/>
              </a:lnSpc>
              <a:spcBef>
                <a:spcPts val="560"/>
              </a:spcBef>
              <a:spcAft>
                <a:spcPts val="0"/>
              </a:spcAft>
              <a:buSzPts val="2800"/>
              <a:buNone/>
            </a:pPr>
            <a:endParaRPr/>
          </a:p>
          <a:p>
            <a:pPr marL="0" lvl="0" indent="0" algn="l" rtl="0">
              <a:lnSpc>
                <a:spcPct val="100000"/>
              </a:lnSpc>
              <a:spcBef>
                <a:spcPts val="560"/>
              </a:spcBef>
              <a:spcAft>
                <a:spcPts val="0"/>
              </a:spcAft>
              <a:buSzPts val="2800"/>
              <a:buNone/>
            </a:pPr>
            <a:endParaRPr/>
          </a:p>
          <a:p>
            <a:pPr marL="0" lvl="0" indent="0" algn="l" rtl="0">
              <a:lnSpc>
                <a:spcPct val="100000"/>
              </a:lnSpc>
              <a:spcBef>
                <a:spcPts val="560"/>
              </a:spcBef>
              <a:spcAft>
                <a:spcPts val="0"/>
              </a:spcAft>
              <a:buSzPts val="2800"/>
              <a:buNone/>
            </a:pPr>
            <a:endParaRPr/>
          </a:p>
        </p:txBody>
      </p:sp>
      <p:pic>
        <p:nvPicPr>
          <p:cNvPr id="121" name="Google Shape;121;g1896530cbc3_0_8" descr="Guidance to find the Microsoft Accessibility Checker on any Microsoft Office suite application" title="Microsoft Accessibility Checker"/>
          <p:cNvPicPr preferRelativeResize="0"/>
          <p:nvPr/>
        </p:nvPicPr>
        <p:blipFill rotWithShape="1">
          <a:blip r:embed="rId6">
            <a:alphaModFix/>
          </a:blip>
          <a:srcRect/>
          <a:stretch/>
        </p:blipFill>
        <p:spPr>
          <a:xfrm>
            <a:off x="6625450" y="2072025"/>
            <a:ext cx="4607949" cy="24821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g2124206daf9_0_2"/>
          <p:cNvSpPr txBox="1">
            <a:spLocks noGrp="1"/>
          </p:cNvSpPr>
          <p:nvPr>
            <p:ph type="title"/>
          </p:nvPr>
        </p:nvSpPr>
        <p:spPr>
          <a:xfrm>
            <a:off x="609600" y="639902"/>
            <a:ext cx="10972800" cy="9603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Using the Adobe Action Wizard Tool in Adobe Acrobat</a:t>
            </a:r>
            <a:endParaRPr/>
          </a:p>
        </p:txBody>
      </p:sp>
      <p:sp>
        <p:nvSpPr>
          <p:cNvPr id="128" name="Google Shape;128;g2124206daf9_0_2"/>
          <p:cNvSpPr txBox="1">
            <a:spLocks noGrp="1"/>
          </p:cNvSpPr>
          <p:nvPr>
            <p:ph type="body" idx="2"/>
          </p:nvPr>
        </p:nvSpPr>
        <p:spPr>
          <a:xfrm>
            <a:off x="124075" y="1776550"/>
            <a:ext cx="6321300" cy="3971100"/>
          </a:xfrm>
          <a:prstGeom prst="rect">
            <a:avLst/>
          </a:prstGeom>
        </p:spPr>
        <p:txBody>
          <a:bodyPr spcFirstLastPara="1" wrap="square" lIns="91425" tIns="45700" rIns="91425" bIns="45700" anchor="t" anchorCtr="0">
            <a:noAutofit/>
          </a:bodyPr>
          <a:lstStyle/>
          <a:p>
            <a:pPr marL="457200" lvl="0" indent="-368300" algn="l" rtl="0">
              <a:spcBef>
                <a:spcPts val="560"/>
              </a:spcBef>
              <a:spcAft>
                <a:spcPts val="0"/>
              </a:spcAft>
              <a:buClr>
                <a:schemeClr val="dk1"/>
              </a:buClr>
              <a:buSzPts val="2200"/>
              <a:buFont typeface="Arial"/>
              <a:buAutoNum type="arabicPeriod"/>
            </a:pPr>
            <a:r>
              <a:rPr lang="en-US" sz="2200"/>
              <a:t>Chose </a:t>
            </a:r>
            <a:r>
              <a:rPr lang="en-US" sz="2200" b="1"/>
              <a:t>Tools &gt; Action Wizard</a:t>
            </a:r>
            <a:endParaRPr sz="2200" b="1"/>
          </a:p>
          <a:p>
            <a:pPr marL="457200" lvl="0" indent="-368300" algn="l" rtl="0">
              <a:spcBef>
                <a:spcPts val="0"/>
              </a:spcBef>
              <a:spcAft>
                <a:spcPts val="0"/>
              </a:spcAft>
              <a:buClr>
                <a:schemeClr val="dk1"/>
              </a:buClr>
              <a:buSzPts val="2200"/>
              <a:buFont typeface="Arial"/>
              <a:buAutoNum type="arabicPeriod"/>
            </a:pPr>
            <a:r>
              <a:rPr lang="en-US" sz="2200"/>
              <a:t>From the Actions List, click </a:t>
            </a:r>
            <a:r>
              <a:rPr lang="en-US" sz="2200" b="1"/>
              <a:t>Make Accessible</a:t>
            </a:r>
            <a:endParaRPr sz="2200" b="1"/>
          </a:p>
          <a:p>
            <a:pPr marL="457200" lvl="0" indent="-368300" algn="l" rtl="0">
              <a:spcBef>
                <a:spcPts val="0"/>
              </a:spcBef>
              <a:spcAft>
                <a:spcPts val="0"/>
              </a:spcAft>
              <a:buClr>
                <a:schemeClr val="dk1"/>
              </a:buClr>
              <a:buSzPts val="2200"/>
              <a:buFont typeface="Arial"/>
              <a:buAutoNum type="arabicPeriod"/>
            </a:pPr>
            <a:r>
              <a:rPr lang="en-US" sz="2200"/>
              <a:t>Select the files that you want to apply the </a:t>
            </a:r>
            <a:r>
              <a:rPr lang="en-US" sz="2200" b="1"/>
              <a:t>Make Accessible</a:t>
            </a:r>
            <a:r>
              <a:rPr lang="en-US" sz="2200"/>
              <a:t> action to. By default, the action runs on the document that's currently open. Select </a:t>
            </a:r>
            <a:r>
              <a:rPr lang="en-US" sz="2200" b="1"/>
              <a:t>Add Files </a:t>
            </a:r>
            <a:r>
              <a:rPr lang="en-US" sz="2200"/>
              <a:t>to select additional files or a folder to run the action on</a:t>
            </a:r>
            <a:endParaRPr sz="2200"/>
          </a:p>
          <a:p>
            <a:pPr marL="457200" lvl="0" indent="-368300" algn="l" rtl="0">
              <a:spcBef>
                <a:spcPts val="0"/>
              </a:spcBef>
              <a:spcAft>
                <a:spcPts val="0"/>
              </a:spcAft>
              <a:buClr>
                <a:schemeClr val="dk1"/>
              </a:buClr>
              <a:buSzPts val="2200"/>
              <a:buFont typeface="Arial"/>
              <a:buAutoNum type="arabicPeriod"/>
            </a:pPr>
            <a:r>
              <a:rPr lang="en-US" sz="2200"/>
              <a:t>Click </a:t>
            </a:r>
            <a:r>
              <a:rPr lang="en-US" sz="2200" b="1"/>
              <a:t>Start</a:t>
            </a:r>
            <a:endParaRPr sz="2200" b="1"/>
          </a:p>
          <a:p>
            <a:pPr marL="457200" lvl="0" indent="-368300" algn="l" rtl="0">
              <a:spcBef>
                <a:spcPts val="0"/>
              </a:spcBef>
              <a:spcAft>
                <a:spcPts val="0"/>
              </a:spcAft>
              <a:buClr>
                <a:schemeClr val="dk1"/>
              </a:buClr>
              <a:buSzPts val="2200"/>
              <a:buFont typeface="Arial"/>
              <a:buAutoNum type="arabicPeriod"/>
            </a:pPr>
            <a:r>
              <a:rPr lang="en-US" sz="2200"/>
              <a:t>Follow guidelines on Adobe’s support site </a:t>
            </a:r>
            <a:r>
              <a:rPr lang="en-US" sz="2200" u="sng">
                <a:solidFill>
                  <a:srgbClr val="0000FF"/>
                </a:solidFill>
                <a:hlinkClick r:id="rId3">
                  <a:extLst>
                    <a:ext uri="{A12FA001-AC4F-418D-AE19-62706E023703}">
                      <ahyp:hlinkClr xmlns:ahyp="http://schemas.microsoft.com/office/drawing/2018/hyperlinkcolor" val="tx"/>
                    </a:ext>
                  </a:extLst>
                </a:hlinkClick>
              </a:rPr>
              <a:t>here</a:t>
            </a:r>
            <a:endParaRPr sz="2200">
              <a:solidFill>
                <a:srgbClr val="0000FF"/>
              </a:solidFill>
            </a:endParaRPr>
          </a:p>
          <a:p>
            <a:pPr marL="0" lvl="0" indent="0" algn="l" rtl="0">
              <a:spcBef>
                <a:spcPts val="560"/>
              </a:spcBef>
              <a:spcAft>
                <a:spcPts val="0"/>
              </a:spcAft>
              <a:buNone/>
            </a:pPr>
            <a:endParaRPr sz="2200"/>
          </a:p>
        </p:txBody>
      </p:sp>
      <p:pic>
        <p:nvPicPr>
          <p:cNvPr id="129" name="Google Shape;129;g2124206daf9_0_2" descr="Adobe Action Wizard tool location with arrows"/>
          <p:cNvPicPr preferRelativeResize="0"/>
          <p:nvPr/>
        </p:nvPicPr>
        <p:blipFill rotWithShape="1">
          <a:blip r:embed="rId4">
            <a:alphaModFix/>
          </a:blip>
          <a:srcRect r="41472"/>
          <a:stretch/>
        </p:blipFill>
        <p:spPr>
          <a:xfrm>
            <a:off x="6489612" y="1282475"/>
            <a:ext cx="2084575" cy="2533425"/>
          </a:xfrm>
          <a:prstGeom prst="rect">
            <a:avLst/>
          </a:prstGeom>
          <a:noFill/>
          <a:ln>
            <a:noFill/>
          </a:ln>
        </p:spPr>
      </p:pic>
      <p:pic>
        <p:nvPicPr>
          <p:cNvPr id="130" name="Google Shape;130;g2124206daf9_0_2" descr="Steps within Adobe Acrobat to use the &quot;Make Accessible&quot; wizard"/>
          <p:cNvPicPr preferRelativeResize="0"/>
          <p:nvPr/>
        </p:nvPicPr>
        <p:blipFill>
          <a:blip r:embed="rId5">
            <a:alphaModFix/>
          </a:blip>
          <a:stretch>
            <a:fillRect/>
          </a:stretch>
        </p:blipFill>
        <p:spPr>
          <a:xfrm>
            <a:off x="8738575" y="2971701"/>
            <a:ext cx="3064075" cy="312635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g1896530cbc3_0_16"/>
          <p:cNvSpPr txBox="1">
            <a:spLocks noGrp="1"/>
          </p:cNvSpPr>
          <p:nvPr>
            <p:ph type="title"/>
          </p:nvPr>
        </p:nvSpPr>
        <p:spPr>
          <a:xfrm>
            <a:off x="609600" y="457202"/>
            <a:ext cx="10972800" cy="9603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Optimizing for BlackBoard</a:t>
            </a:r>
            <a:endParaRPr/>
          </a:p>
        </p:txBody>
      </p:sp>
      <p:sp>
        <p:nvSpPr>
          <p:cNvPr id="137" name="Google Shape;137;g1896530cbc3_0_16"/>
          <p:cNvSpPr txBox="1">
            <a:spLocks noGrp="1"/>
          </p:cNvSpPr>
          <p:nvPr>
            <p:ph type="body" idx="1"/>
          </p:nvPr>
        </p:nvSpPr>
        <p:spPr>
          <a:xfrm>
            <a:off x="609600" y="1374325"/>
            <a:ext cx="10892700" cy="4462800"/>
          </a:xfrm>
          <a:prstGeom prst="rect">
            <a:avLst/>
          </a:prstGeom>
          <a:noFill/>
          <a:ln>
            <a:noFill/>
          </a:ln>
        </p:spPr>
        <p:txBody>
          <a:bodyPr spcFirstLastPara="1" wrap="square" lIns="91425" tIns="45700" rIns="91425" bIns="45700" anchor="t" anchorCtr="0">
            <a:noAutofit/>
          </a:bodyPr>
          <a:lstStyle/>
          <a:p>
            <a:pPr marL="457200" lvl="0" indent="-336550" algn="l" rtl="0">
              <a:lnSpc>
                <a:spcPct val="115000"/>
              </a:lnSpc>
              <a:spcBef>
                <a:spcPts val="560"/>
              </a:spcBef>
              <a:spcAft>
                <a:spcPts val="0"/>
              </a:spcAft>
              <a:buClr>
                <a:schemeClr val="dk1"/>
              </a:buClr>
              <a:buSzPts val="1700"/>
              <a:buChar char="●"/>
            </a:pPr>
            <a:r>
              <a:rPr lang="en-US" sz="1700"/>
              <a:t>Documents:</a:t>
            </a:r>
            <a:endParaRPr sz="1700"/>
          </a:p>
          <a:p>
            <a:pPr marL="914400" lvl="0" indent="-336550" algn="l" rtl="0">
              <a:lnSpc>
                <a:spcPct val="115000"/>
              </a:lnSpc>
              <a:spcBef>
                <a:spcPts val="0"/>
              </a:spcBef>
              <a:spcAft>
                <a:spcPts val="0"/>
              </a:spcAft>
              <a:buClr>
                <a:schemeClr val="dk1"/>
              </a:buClr>
              <a:buSzPts val="1700"/>
              <a:buChar char="➔"/>
            </a:pPr>
            <a:r>
              <a:rPr lang="en-US" sz="1700"/>
              <a:t>Word documents are preferred</a:t>
            </a:r>
            <a:endParaRPr sz="1700"/>
          </a:p>
          <a:p>
            <a:pPr marL="914400" lvl="0" indent="-336550" algn="l" rtl="0">
              <a:lnSpc>
                <a:spcPct val="115000"/>
              </a:lnSpc>
              <a:spcBef>
                <a:spcPts val="0"/>
              </a:spcBef>
              <a:spcAft>
                <a:spcPts val="0"/>
              </a:spcAft>
              <a:buClr>
                <a:schemeClr val="dk1"/>
              </a:buClr>
              <a:buSzPts val="1700"/>
              <a:buChar char="➔"/>
            </a:pPr>
            <a:r>
              <a:rPr lang="en-US" sz="1700"/>
              <a:t>Keep as DOCX file</a:t>
            </a:r>
            <a:endParaRPr sz="1700"/>
          </a:p>
          <a:p>
            <a:pPr marL="457200" lvl="0" indent="-336550" algn="l" rtl="0">
              <a:lnSpc>
                <a:spcPct val="115000"/>
              </a:lnSpc>
              <a:spcBef>
                <a:spcPts val="0"/>
              </a:spcBef>
              <a:spcAft>
                <a:spcPts val="0"/>
              </a:spcAft>
              <a:buClr>
                <a:schemeClr val="dk1"/>
              </a:buClr>
              <a:buSzPts val="1700"/>
              <a:buChar char="●"/>
            </a:pPr>
            <a:r>
              <a:rPr lang="en-US" sz="1700"/>
              <a:t>Presentations:</a:t>
            </a:r>
            <a:endParaRPr sz="1700"/>
          </a:p>
          <a:p>
            <a:pPr marL="914400" lvl="0" indent="-336550" algn="l" rtl="0">
              <a:lnSpc>
                <a:spcPct val="115000"/>
              </a:lnSpc>
              <a:spcBef>
                <a:spcPts val="0"/>
              </a:spcBef>
              <a:spcAft>
                <a:spcPts val="0"/>
              </a:spcAft>
              <a:buClr>
                <a:schemeClr val="dk1"/>
              </a:buClr>
              <a:buSzPts val="1700"/>
              <a:buChar char="➔"/>
            </a:pPr>
            <a:r>
              <a:rPr lang="en-US" sz="1700"/>
              <a:t>Powerpoint presentations are preferred</a:t>
            </a:r>
            <a:endParaRPr sz="1700"/>
          </a:p>
          <a:p>
            <a:pPr marL="914400" lvl="0" indent="-336550" algn="l" rtl="0">
              <a:lnSpc>
                <a:spcPct val="115000"/>
              </a:lnSpc>
              <a:spcBef>
                <a:spcPts val="0"/>
              </a:spcBef>
              <a:spcAft>
                <a:spcPts val="0"/>
              </a:spcAft>
              <a:buClr>
                <a:schemeClr val="dk1"/>
              </a:buClr>
              <a:buSzPts val="1700"/>
              <a:buChar char="➔"/>
            </a:pPr>
            <a:r>
              <a:rPr lang="en-US" sz="1700"/>
              <a:t>Keep as PPTX file</a:t>
            </a:r>
            <a:endParaRPr sz="1700"/>
          </a:p>
          <a:p>
            <a:pPr marL="457200" lvl="0" indent="-336550" algn="l" rtl="0">
              <a:lnSpc>
                <a:spcPct val="115000"/>
              </a:lnSpc>
              <a:spcBef>
                <a:spcPts val="0"/>
              </a:spcBef>
              <a:spcAft>
                <a:spcPts val="0"/>
              </a:spcAft>
              <a:buClr>
                <a:schemeClr val="dk1"/>
              </a:buClr>
              <a:buSzPts val="1700"/>
              <a:buChar char="●"/>
            </a:pPr>
            <a:r>
              <a:rPr lang="en-US" sz="1700"/>
              <a:t>Webpages:</a:t>
            </a:r>
            <a:endParaRPr sz="1700"/>
          </a:p>
          <a:p>
            <a:pPr marL="914400" lvl="0" indent="-336550" algn="l" rtl="0">
              <a:lnSpc>
                <a:spcPct val="115000"/>
              </a:lnSpc>
              <a:spcBef>
                <a:spcPts val="0"/>
              </a:spcBef>
              <a:spcAft>
                <a:spcPts val="0"/>
              </a:spcAft>
              <a:buClr>
                <a:schemeClr val="dk1"/>
              </a:buClr>
              <a:buSzPts val="1700"/>
              <a:buChar char="➔"/>
            </a:pPr>
            <a:r>
              <a:rPr lang="en-US" sz="1700"/>
              <a:t>Use links and hyperlink them to the original page</a:t>
            </a:r>
            <a:endParaRPr sz="1700"/>
          </a:p>
          <a:p>
            <a:pPr marL="914400" lvl="0" indent="-336550" algn="l" rtl="0">
              <a:lnSpc>
                <a:spcPct val="115000"/>
              </a:lnSpc>
              <a:spcBef>
                <a:spcPts val="0"/>
              </a:spcBef>
              <a:spcAft>
                <a:spcPts val="0"/>
              </a:spcAft>
              <a:buClr>
                <a:schemeClr val="dk1"/>
              </a:buClr>
              <a:buSzPts val="1700"/>
              <a:buChar char="➔"/>
            </a:pPr>
            <a:r>
              <a:rPr lang="en-US" sz="1700"/>
              <a:t>If pages are behind a paywall:</a:t>
            </a:r>
            <a:endParaRPr sz="1700"/>
          </a:p>
          <a:p>
            <a:pPr marL="1371600" lvl="1" indent="-336550" algn="l" rtl="0">
              <a:lnSpc>
                <a:spcPct val="115000"/>
              </a:lnSpc>
              <a:spcBef>
                <a:spcPts val="0"/>
              </a:spcBef>
              <a:spcAft>
                <a:spcPts val="0"/>
              </a:spcAft>
              <a:buClr>
                <a:schemeClr val="dk1"/>
              </a:buClr>
              <a:buSzPts val="1700"/>
              <a:buChar char="◆"/>
            </a:pPr>
            <a:r>
              <a:rPr lang="en-US" sz="1700"/>
              <a:t>Print (Control + P (Windows) OR Command + P (MacOS)</a:t>
            </a:r>
            <a:endParaRPr sz="1700"/>
          </a:p>
          <a:p>
            <a:pPr marL="1371600" lvl="1" indent="-336550" algn="l" rtl="0">
              <a:lnSpc>
                <a:spcPct val="115000"/>
              </a:lnSpc>
              <a:spcBef>
                <a:spcPts val="0"/>
              </a:spcBef>
              <a:spcAft>
                <a:spcPts val="0"/>
              </a:spcAft>
              <a:buClr>
                <a:schemeClr val="dk1"/>
              </a:buClr>
              <a:buSzPts val="1700"/>
              <a:buChar char="◆"/>
            </a:pPr>
            <a:r>
              <a:rPr lang="en-US" sz="1700"/>
              <a:t>Save as PDF</a:t>
            </a:r>
            <a:endParaRPr sz="1700"/>
          </a:p>
          <a:p>
            <a:pPr marL="1371600" lvl="1" indent="-336550" algn="l" rtl="0">
              <a:lnSpc>
                <a:spcPct val="115000"/>
              </a:lnSpc>
              <a:spcBef>
                <a:spcPts val="0"/>
              </a:spcBef>
              <a:spcAft>
                <a:spcPts val="0"/>
              </a:spcAft>
              <a:buClr>
                <a:schemeClr val="dk1"/>
              </a:buClr>
              <a:buSzPts val="1700"/>
              <a:buChar char="◆"/>
            </a:pPr>
            <a:r>
              <a:rPr lang="en-US" sz="1700"/>
              <a:t>Use Adobe Action Wizard on PDF</a:t>
            </a:r>
            <a:endParaRPr sz="1700"/>
          </a:p>
          <a:p>
            <a:pPr marL="1371600" lvl="1" indent="-336550" algn="l" rtl="0">
              <a:lnSpc>
                <a:spcPct val="115000"/>
              </a:lnSpc>
              <a:spcBef>
                <a:spcPts val="0"/>
              </a:spcBef>
              <a:spcAft>
                <a:spcPts val="0"/>
              </a:spcAft>
              <a:buClr>
                <a:schemeClr val="dk1"/>
              </a:buClr>
              <a:buSzPts val="1700"/>
              <a:buChar char="◆"/>
            </a:pPr>
            <a:r>
              <a:rPr lang="en-US" sz="1700"/>
              <a:t>Upload PDF to Blackboard</a:t>
            </a:r>
            <a:endParaRPr sz="1700"/>
          </a:p>
          <a:p>
            <a:pPr marL="0" lvl="0" indent="0" algn="l" rtl="0">
              <a:lnSpc>
                <a:spcPct val="100000"/>
              </a:lnSpc>
              <a:spcBef>
                <a:spcPts val="560"/>
              </a:spcBef>
              <a:spcAft>
                <a:spcPts val="0"/>
              </a:spcAft>
              <a:buSzPts val="2800"/>
              <a:buNone/>
            </a:pPr>
            <a:endParaRPr sz="1700"/>
          </a:p>
        </p:txBody>
      </p:sp>
    </p:spTree>
  </p:cSld>
  <p:clrMapOvr>
    <a:masterClrMapping/>
  </p:clrMapOvr>
</p:sld>
</file>

<file path=ppt/theme/theme1.xml><?xml version="1.0" encoding="utf-8"?>
<a:theme xmlns:a="http://schemas.openxmlformats.org/drawingml/2006/main" name="Questrom_Powerpoint_White">
  <a:themeElements>
    <a:clrScheme name="Custom 1">
      <a:dk1>
        <a:srgbClr val="000000"/>
      </a:dk1>
      <a:lt1>
        <a:srgbClr val="FFFFFF"/>
      </a:lt1>
      <a:dk2>
        <a:srgbClr val="A71930"/>
      </a:dk2>
      <a:lt2>
        <a:srgbClr val="52B191"/>
      </a:lt2>
      <a:accent1>
        <a:srgbClr val="009FDA"/>
      </a:accent1>
      <a:accent2>
        <a:srgbClr val="69BE28"/>
      </a:accent2>
      <a:accent3>
        <a:srgbClr val="BFB6AD"/>
      </a:accent3>
      <a:accent4>
        <a:srgbClr val="CA005D"/>
      </a:accent4>
      <a:accent5>
        <a:srgbClr val="FF7900"/>
      </a:accent5>
      <a:accent6>
        <a:srgbClr val="005293"/>
      </a:accent6>
      <a:hlink>
        <a:srgbClr val="009FDA"/>
      </a:hlink>
      <a:folHlink>
        <a:srgbClr val="CA005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QST ITS Accessibility Template Final" id="{754C39E7-E3B7-104F-9B9F-25C91F72F145}" vid="{8187827B-5C94-0F4F-BAB9-B2C79146D470}"/>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QST ITS Accessibility Template</Template>
  <TotalTime>0</TotalTime>
  <Words>420</Words>
  <Application>Microsoft Office PowerPoint</Application>
  <PresentationFormat>Widescreen</PresentationFormat>
  <Paragraphs>60</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Calibri</vt:lpstr>
      <vt:lpstr>Noto Sans Symbols</vt:lpstr>
      <vt:lpstr>Arial</vt:lpstr>
      <vt:lpstr>Arial Black</vt:lpstr>
      <vt:lpstr>Questrom_Powerpoint_White</vt:lpstr>
      <vt:lpstr>Questrom ITS Accessibility</vt:lpstr>
      <vt:lpstr>Introductory Note</vt:lpstr>
      <vt:lpstr>Best Practices When Creating Class Material</vt:lpstr>
      <vt:lpstr>Accessibility Checklist</vt:lpstr>
      <vt:lpstr>Using the Microsoft Accessibility Checker</vt:lpstr>
      <vt:lpstr>Using the Adobe Action Wizard Tool in Adobe Acrobat</vt:lpstr>
      <vt:lpstr>Optimizing for BlackBoard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Questrom ITS Accessibility</dc:title>
  <dc:creator>Eric</dc:creator>
  <cp:lastModifiedBy>Eric</cp:lastModifiedBy>
  <cp:revision>1</cp:revision>
  <dcterms:created xsi:type="dcterms:W3CDTF">2023-07-06T11:48:23Z</dcterms:created>
  <dcterms:modified xsi:type="dcterms:W3CDTF">2023-07-06T11:48:41Z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0x010100D55F6C6181F76446911BBC0CA3BAB493</vt:lpwstr>
  </property>
  <property fmtid="{D5CDD505-2E9C-101B-9397-08002B2CF9AE}" pid="3" name="IsMyDocuments">
    <vt:bool>true</vt:bool>
  </property>
</Properties>
</file>